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8" r:id="rId3"/>
    <p:sldId id="1251" r:id="rId4"/>
    <p:sldId id="1252" r:id="rId5"/>
    <p:sldId id="1257" r:id="rId6"/>
    <p:sldId id="1258" r:id="rId7"/>
    <p:sldId id="1253" r:id="rId8"/>
    <p:sldId id="1264" r:id="rId9"/>
    <p:sldId id="1259" r:id="rId10"/>
    <p:sldId id="1260" r:id="rId11"/>
    <p:sldId id="1262" r:id="rId12"/>
    <p:sldId id="1265" r:id="rId13"/>
    <p:sldId id="1266" r:id="rId14"/>
    <p:sldId id="1267" r:id="rId15"/>
    <p:sldId id="1270" r:id="rId16"/>
    <p:sldId id="1268" r:id="rId17"/>
    <p:sldId id="125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8"/>
    <a:srgbClr val="F9F2ED"/>
    <a:srgbClr val="E6E6E6"/>
    <a:srgbClr val="EFF2ED"/>
    <a:srgbClr val="003C64"/>
    <a:srgbClr val="1D1D1D"/>
    <a:srgbClr val="001E32"/>
    <a:srgbClr val="7042BF"/>
    <a:srgbClr val="9060EB"/>
    <a:srgbClr val="704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8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neDrive\My%20Shared%20Folders\PGA%20Consultoria\Banco%20de%20Dados\Dados\Taxa%20de%20Juros%20ex-Ante%20ex-Post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neDrive\My%20Shared%20Folders\PGA%20Consultoria\Banco%20de%20Dados\Dados\Taxa%20de%20Juros%20ex-Ante%20ex-Post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naldo\Documents\Estrat&#233;gias%20P&#250;blicas\OCDE\Pension%20Markets%20in%20Focus\Pension-Markets-in-Focus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bd!$P$5</c:f>
              <c:strCache>
                <c:ptCount val="1"/>
                <c:pt idx="0">
                  <c:v>Selic 12 Meses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E4-41D5-9687-665B4ED7A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bd!$A$6:$A$281</c:f>
              <c:numCache>
                <c:formatCode>mmm\-yy</c:formatCode>
                <c:ptCount val="276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</c:numCache>
            </c:numRef>
          </c:cat>
          <c:val>
            <c:numRef>
              <c:f>bd!$P$7:$P$282</c:f>
              <c:numCache>
                <c:formatCode>General</c:formatCode>
                <c:ptCount val="276"/>
                <c:pt idx="10" formatCode="_-* #,##0.0_-;\-* #,##0.0_-;_-* &quot;-&quot;??_-;_-@_-">
                  <c:v>25.589511422245902</c:v>
                </c:pt>
                <c:pt idx="11" formatCode="_-* #,##0.0_-;\-* #,##0.0_-;_-* &quot;-&quot;??_-;_-@_-">
                  <c:v>24.704558904884234</c:v>
                </c:pt>
                <c:pt idx="12" formatCode="_-* #,##0.0_-;\-* #,##0.0_-;_-* &quot;-&quot;??_-;_-@_-">
                  <c:v>23.571766955464923</c:v>
                </c:pt>
                <c:pt idx="13" formatCode="_-* #,##0.0_-;\-* #,##0.0_-;_-* &quot;-&quot;??_-;_-@_-">
                  <c:v>21.323485508873663</c:v>
                </c:pt>
                <c:pt idx="14" formatCode="_-* #,##0.0_-;\-* #,##0.0_-;_-* &quot;-&quot;??_-;_-@_-">
                  <c:v>20.078838124561816</c:v>
                </c:pt>
                <c:pt idx="15" formatCode="_-* #,##0.0_-;\-* #,##0.0_-;_-* &quot;-&quot;??_-;_-@_-">
                  <c:v>19.455021380727079</c:v>
                </c:pt>
                <c:pt idx="16" formatCode="_-* #,##0.0_-;\-* #,##0.0_-;_-* &quot;-&quot;??_-;_-@_-">
                  <c:v>19.126041288402853</c:v>
                </c:pt>
                <c:pt idx="17" formatCode="_-* #,##0.0_-;\-* #,##0.0_-;_-* &quot;-&quot;??_-;_-@_-">
                  <c:v>18.715908350660037</c:v>
                </c:pt>
                <c:pt idx="18" formatCode="_-* #,##0.0_-;\-* #,##0.0_-;_-* &quot;-&quot;??_-;_-@_-">
                  <c:v>18.528898944968319</c:v>
                </c:pt>
                <c:pt idx="19" formatCode="_-* #,##0.0_-;\-* #,##0.0_-;_-* &quot;-&quot;??_-;_-@_-">
                  <c:v>18.213569329093438</c:v>
                </c:pt>
                <c:pt idx="20" formatCode="_-* #,##0.0_-;\-* #,##0.0_-;_-* &quot;-&quot;??_-;_-@_-">
                  <c:v>18.108625343695685</c:v>
                </c:pt>
                <c:pt idx="21" formatCode="_-* #,##0.0_-;\-* #,##0.0_-;_-* &quot;-&quot;??_-;_-@_-">
                  <c:v>17.910593325662116</c:v>
                </c:pt>
                <c:pt idx="22" formatCode="_-* #,##0.0_-;\-* #,##0.0_-;_-* &quot;-&quot;??_-;_-@_-">
                  <c:v>17.446378391309093</c:v>
                </c:pt>
                <c:pt idx="23" formatCode="_-* #,##0.0_-;\-* #,##0.0_-;_-* &quot;-&quot;??_-;_-@_-">
                  <c:v>17.226441353123121</c:v>
                </c:pt>
                <c:pt idx="24" formatCode="_-* #,##0.0_-;\-* #,##0.0_-;_-* &quot;-&quot;??_-;_-@_-">
                  <c:v>16.729572257195578</c:v>
                </c:pt>
                <c:pt idx="25" formatCode="_-* #,##0.0_-;\-* #,##0.0_-;_-* &quot;-&quot;??_-;_-@_-">
                  <c:v>16.510956005555787</c:v>
                </c:pt>
                <c:pt idx="26" formatCode="_-* #,##0.0_-;\-* #,##0.0_-;_-* &quot;-&quot;??_-;_-@_-">
                  <c:v>16.384438679192414</c:v>
                </c:pt>
                <c:pt idx="27" formatCode="_-* #,##0.0_-;\-* #,##0.0_-;_-* &quot;-&quot;??_-;_-@_-">
                  <c:v>16.212425024626654</c:v>
                </c:pt>
                <c:pt idx="28" formatCode="_-* #,##0.0_-;\-* #,##0.0_-;_-* &quot;-&quot;??_-;_-@_-">
                  <c:v>16.074881963151611</c:v>
                </c:pt>
                <c:pt idx="29" formatCode="_-* #,##0.0_-;\-* #,##0.0_-;_-* &quot;-&quot;??_-;_-@_-">
                  <c:v>16.292572492941272</c:v>
                </c:pt>
                <c:pt idx="30" formatCode="_-* #,##0.0_-;\-* #,##0.0_-;_-* &quot;-&quot;??_-;_-@_-">
                  <c:v>16.510456220124613</c:v>
                </c:pt>
                <c:pt idx="31" formatCode="_-* #,##0.0_-;\-* #,##0.0_-;_-* &quot;-&quot;??_-;_-@_-">
                  <c:v>16.625562381179869</c:v>
                </c:pt>
                <c:pt idx="32" formatCode="_-* #,##0.0_-;\-* #,##0.0_-;_-* &quot;-&quot;??_-;_-@_-">
                  <c:v>16.901898988658282</c:v>
                </c:pt>
                <c:pt idx="33" formatCode="_-* #,##0.0_-;\-* #,##0.0_-;_-* &quot;-&quot;??_-;_-@_-">
                  <c:v>17.098236894487862</c:v>
                </c:pt>
                <c:pt idx="34" formatCode="_-* #,##0.0_-;\-* #,##0.0_-;_-* &quot;-&quot;??_-;_-@_-">
                  <c:v>17.318085362965707</c:v>
                </c:pt>
                <c:pt idx="35" formatCode="_-* #,##0.0_-;\-* #,##0.0_-;_-* &quot;-&quot;??_-;_-@_-">
                  <c:v>17.61928712256249</c:v>
                </c:pt>
                <c:pt idx="36" formatCode="_-* #,##0.0_-;\-* #,##0.0_-;_-* &quot;-&quot;??_-;_-@_-">
                  <c:v>17.887079995639009</c:v>
                </c:pt>
                <c:pt idx="37" formatCode="_-* #,##0.0_-;\-* #,##0.0_-;_-* &quot;-&quot;??_-;_-@_-">
                  <c:v>18.015142199861025</c:v>
                </c:pt>
                <c:pt idx="38" formatCode="_-* #,##0.0_-;\-* #,##0.0_-;_-* &quot;-&quot;??_-;_-@_-">
                  <c:v>18.353361304890804</c:v>
                </c:pt>
                <c:pt idx="39" formatCode="_-* #,##0.0_-;\-* #,##0.0_-;_-* &quot;-&quot;??_-;_-@_-">
                  <c:v>18.435113182642304</c:v>
                </c:pt>
                <c:pt idx="40" formatCode="_-* #,##0.0_-;\-* #,##0.0_-;_-* &quot;-&quot;??_-;_-@_-">
                  <c:v>18.505283092694281</c:v>
                </c:pt>
                <c:pt idx="41" formatCode="_-* #,##0.0_-;\-* #,##0.0_-;_-* &quot;-&quot;??_-;_-@_-">
                  <c:v>18.551984682090428</c:v>
                </c:pt>
                <c:pt idx="42" formatCode="_-* #,##0.0_-;\-* #,##0.0_-;_-* &quot;-&quot;??_-;_-@_-">
                  <c:v>18.365288643221</c:v>
                </c:pt>
                <c:pt idx="43" formatCode="_-* #,##0.0_-;\-* #,##0.0_-;_-* &quot;-&quot;??_-;_-@_-">
                  <c:v>18.435382576487779</c:v>
                </c:pt>
                <c:pt idx="44" formatCode="_-* #,##0.0_-;\-* #,##0.0_-;_-* &quot;-&quot;??_-;_-@_-">
                  <c:v>18.575363330050052</c:v>
                </c:pt>
                <c:pt idx="45" formatCode="_-* #,##0.0_-;\-* #,##0.0_-;_-* &quot;-&quot;??_-;_-@_-">
                  <c:v>18.750787972514903</c:v>
                </c:pt>
                <c:pt idx="46" formatCode="_-* #,##0.0_-;\-* #,##0.0_-;_-* &quot;-&quot;??_-;_-@_-">
                  <c:v>19.160717707107832</c:v>
                </c:pt>
                <c:pt idx="47" formatCode="_-* #,##0.0_-;\-* #,##0.0_-;_-* &quot;-&quot;??_-;_-@_-">
                  <c:v>19.677123851017321</c:v>
                </c:pt>
                <c:pt idx="48" formatCode="_-* #,##0.0_-;\-* #,##0.0_-;_-* &quot;-&quot;??_-;_-@_-">
                  <c:v>20.3626816962873</c:v>
                </c:pt>
                <c:pt idx="49" formatCode="_-* #,##0.0_-;\-* #,##0.0_-;_-* &quot;-&quot;??_-;_-@_-">
                  <c:v>20.849499290205454</c:v>
                </c:pt>
                <c:pt idx="50" formatCode="_-* #,##0.0_-;\-* #,##0.0_-;_-* &quot;-&quot;??_-;_-@_-">
                  <c:v>21.313938635132288</c:v>
                </c:pt>
                <c:pt idx="51" formatCode="_-* #,##0.0_-;\-* #,##0.0_-;_-* &quot;-&quot;??_-;_-@_-">
                  <c:v>21.983850928157377</c:v>
                </c:pt>
                <c:pt idx="52" formatCode="_-* #,##0.0_-;\-* #,##0.0_-;_-* &quot;-&quot;??_-;_-@_-">
                  <c:v>22.621879557308944</c:v>
                </c:pt>
                <c:pt idx="53" formatCode="_-* #,##0.0_-;\-* #,##0.0_-;_-* &quot;-&quot;??_-;_-@_-">
                  <c:v>23.2739951271429</c:v>
                </c:pt>
                <c:pt idx="54" formatCode="_-* #,##0.0_-;\-* #,##0.0_-;_-* &quot;-&quot;??_-;_-@_-">
                  <c:v>23.675024488262352</c:v>
                </c:pt>
                <c:pt idx="55" formatCode="_-* #,##0.0_-;\-* #,##0.0_-;_-* &quot;-&quot;??_-;_-@_-">
                  <c:v>24.040999111920659</c:v>
                </c:pt>
                <c:pt idx="56" formatCode="_-* #,##0.0_-;\-* #,##0.0_-;_-* &quot;-&quot;??_-;_-@_-">
                  <c:v>24.028796357458116</c:v>
                </c:pt>
                <c:pt idx="57" formatCode="_-* #,##0.0_-;\-* #,##0.0_-;_-* &quot;-&quot;??_-;_-@_-">
                  <c:v>23.784500914563765</c:v>
                </c:pt>
                <c:pt idx="58" formatCode="_-* #,##0.0_-;\-* #,##0.0_-;_-* &quot;-&quot;??_-;_-@_-">
                  <c:v>23.334331213970195</c:v>
                </c:pt>
                <c:pt idx="59" formatCode="_-* #,##0.0_-;\-* #,##0.0_-;_-* &quot;-&quot;??_-;_-@_-">
                  <c:v>22.48767011904247</c:v>
                </c:pt>
                <c:pt idx="60" formatCode="_-* #,##0.0_-;\-* #,##0.0_-;_-* &quot;-&quot;??_-;_-@_-">
                  <c:v>21.585521905458236</c:v>
                </c:pt>
                <c:pt idx="61" formatCode="_-* #,##0.0_-;\-* #,##0.0_-;_-* &quot;-&quot;??_-;_-@_-">
                  <c:v>21.107685309248936</c:v>
                </c:pt>
                <c:pt idx="62" formatCode="_-* #,##0.0_-;\-* #,##0.0_-;_-* &quot;-&quot;??_-;_-@_-">
                  <c:v>20.287381953370055</c:v>
                </c:pt>
                <c:pt idx="63" formatCode="_-* #,##0.0_-;\-* #,##0.0_-;_-* &quot;-&quot;??_-;_-@_-">
                  <c:v>19.414452046088559</c:v>
                </c:pt>
                <c:pt idx="64" formatCode="_-* #,##0.0_-;\-* #,##0.0_-;_-* &quot;-&quot;??_-;_-@_-">
                  <c:v>18.675878466773455</c:v>
                </c:pt>
                <c:pt idx="65" formatCode="_-* #,##0.0_-;\-* #,##0.0_-;_-* &quot;-&quot;??_-;_-@_-">
                  <c:v>17.757442495096786</c:v>
                </c:pt>
                <c:pt idx="66" formatCode="_-* #,##0.0_-;\-* #,##0.0_-;_-* &quot;-&quot;??_-;_-@_-">
                  <c:v>17.202037440585194</c:v>
                </c:pt>
                <c:pt idx="67" formatCode="_-* #,##0.0_-;\-* #,##0.0_-;_-* &quot;-&quot;??_-;_-@_-">
                  <c:v>16.706395464784141</c:v>
                </c:pt>
                <c:pt idx="68" formatCode="_-* #,##0.0_-;\-* #,##0.0_-;_-* &quot;-&quot;??_-;_-@_-">
                  <c:v>16.212655302939805</c:v>
                </c:pt>
                <c:pt idx="69" formatCode="_-* #,##0.0_-;\-* #,##0.0_-;_-* &quot;-&quot;??_-;_-@_-">
                  <c:v>16.109446905690294</c:v>
                </c:pt>
                <c:pt idx="70" formatCode="_-* #,##0.0_-;\-* #,##0.0_-;_-* &quot;-&quot;??_-;_-@_-">
                  <c:v>16.235441175786256</c:v>
                </c:pt>
                <c:pt idx="71" formatCode="_-* #,##0.0_-;\-* #,##0.0_-;_-* &quot;-&quot;??_-;_-@_-">
                  <c:v>16.361696715722431</c:v>
                </c:pt>
                <c:pt idx="72" formatCode="_-* #,##0.0_-;\-* #,##0.0_-;_-* &quot;-&quot;??_-;_-@_-">
                  <c:v>16.52286250064725</c:v>
                </c:pt>
                <c:pt idx="73" formatCode="_-* #,##0.0_-;\-* #,##0.0_-;_-* &quot;-&quot;??_-;_-@_-">
                  <c:v>16.695267603972354</c:v>
                </c:pt>
                <c:pt idx="74" formatCode="_-* #,##0.0_-;\-* #,##0.0_-;_-* &quot;-&quot;??_-;_-@_-">
                  <c:v>16.960536545946159</c:v>
                </c:pt>
                <c:pt idx="75" formatCode="_-* #,##0.0_-;\-* #,##0.0_-;_-* &quot;-&quot;??_-;_-@_-">
                  <c:v>17.27249293108304</c:v>
                </c:pt>
                <c:pt idx="76" formatCode="_-* #,##0.0_-;\-* #,##0.0_-;_-* &quot;-&quot;??_-;_-@_-">
                  <c:v>17.689544175330706</c:v>
                </c:pt>
                <c:pt idx="77" formatCode="_-* #,##0.0_-;\-* #,##0.0_-;_-* &quot;-&quot;??_-;_-@_-">
                  <c:v>17.945163680894648</c:v>
                </c:pt>
                <c:pt idx="78" formatCode="_-* #,##0.0_-;\-* #,##0.0_-;_-* &quot;-&quot;??_-;_-@_-">
                  <c:v>18.376002959815875</c:v>
                </c:pt>
                <c:pt idx="79" formatCode="_-* #,##0.0_-;\-* #,##0.0_-;_-* &quot;-&quot;??_-;_-@_-">
                  <c:v>18.668289386877145</c:v>
                </c:pt>
                <c:pt idx="80" formatCode="_-* #,##0.0_-;\-* #,##0.0_-;_-* &quot;-&quot;??_-;_-@_-">
                  <c:v>18.902788526066704</c:v>
                </c:pt>
                <c:pt idx="81" formatCode="_-* #,##0.0_-;\-* #,##0.0_-;_-* &quot;-&quot;??_-;_-@_-">
                  <c:v>19.055453834791546</c:v>
                </c:pt>
                <c:pt idx="82" formatCode="_-* #,##0.0_-;\-* #,##0.0_-;_-* &quot;-&quot;??_-;_-@_-">
                  <c:v>19.043721921721502</c:v>
                </c:pt>
                <c:pt idx="83" formatCode="_-* #,##0.0_-;\-* #,##0.0_-;_-* &quot;-&quot;??_-;_-@_-">
                  <c:v>19.102433562045885</c:v>
                </c:pt>
                <c:pt idx="84" formatCode="_-* #,##0.0_-;\-* #,##0.0_-;_-* &quot;-&quot;??_-;_-@_-">
                  <c:v>19.020066733856389</c:v>
                </c:pt>
                <c:pt idx="85" formatCode="_-* #,##0.0_-;\-* #,##0.0_-;_-* &quot;-&quot;??_-;_-@_-">
                  <c:v>18.891117582465398</c:v>
                </c:pt>
                <c:pt idx="86" formatCode="_-* #,##0.0_-;\-* #,##0.0_-;_-* &quot;-&quot;??_-;_-@_-">
                  <c:v>18.504231981417995</c:v>
                </c:pt>
                <c:pt idx="87" formatCode="_-* #,##0.0_-;\-* #,##0.0_-;_-* &quot;-&quot;??_-;_-@_-">
                  <c:v>18.24737551801001</c:v>
                </c:pt>
                <c:pt idx="88" formatCode="_-* #,##0.0_-;\-* #,##0.0_-;_-* &quot;-&quot;??_-;_-@_-">
                  <c:v>17.770149177204985</c:v>
                </c:pt>
                <c:pt idx="89" formatCode="_-* #,##0.0_-;\-* #,##0.0_-;_-* &quot;-&quot;??_-;_-@_-">
                  <c:v>17.375687048151221</c:v>
                </c:pt>
                <c:pt idx="90" formatCode="_-* #,##0.0_-;\-* #,##0.0_-;_-* &quot;-&quot;??_-;_-@_-">
                  <c:v>16.913850781977089</c:v>
                </c:pt>
                <c:pt idx="91" formatCode="_-* #,##0.0_-;\-* #,##0.0_-;_-* &quot;-&quot;??_-;_-@_-">
                  <c:v>16.40703211848875</c:v>
                </c:pt>
                <c:pt idx="92" formatCode="_-* #,##0.0_-;\-* #,##0.0_-;_-* &quot;-&quot;??_-;_-@_-">
                  <c:v>16.039708873464377</c:v>
                </c:pt>
                <c:pt idx="93" formatCode="_-* #,##0.0_-;\-* #,##0.0_-;_-* &quot;-&quot;??_-;_-@_-">
                  <c:v>15.627652302203309</c:v>
                </c:pt>
                <c:pt idx="94" formatCode="_-* #,##0.0_-;\-* #,##0.0_-;_-* &quot;-&quot;??_-;_-@_-">
                  <c:v>15.080680063068041</c:v>
                </c:pt>
                <c:pt idx="95" formatCode="_-* #,##0.0_-;\-* #,##0.0_-;_-* &quot;-&quot;??_-;_-@_-">
                  <c:v>14.683576267129261</c:v>
                </c:pt>
                <c:pt idx="96" formatCode="_-* #,##0.0_-;\-* #,##0.0_-;_-* &quot;-&quot;??_-;_-@_-">
                  <c:v>14.366113080230658</c:v>
                </c:pt>
                <c:pt idx="97" formatCode="_-* #,##0.0_-;\-* #,##0.0_-;_-* &quot;-&quot;??_-;_-@_-">
                  <c:v>13.9488831271672</c:v>
                </c:pt>
                <c:pt idx="98" formatCode="_-* #,##0.0_-;\-* #,##0.0_-;_-* &quot;-&quot;??_-;_-@_-">
                  <c:v>13.791059189317956</c:v>
                </c:pt>
                <c:pt idx="99" formatCode="_-* #,##0.0_-;\-* #,##0.0_-;_-* &quot;-&quot;??_-;_-@_-">
                  <c:v>13.510176835473931</c:v>
                </c:pt>
                <c:pt idx="100" formatCode="_-* #,##0.0_-;\-* #,##0.0_-;_-* &quot;-&quot;??_-;_-@_-">
                  <c:v>13.207273616007797</c:v>
                </c:pt>
                <c:pt idx="101" formatCode="_-* #,##0.0_-;\-* #,##0.0_-;_-* &quot;-&quot;??_-;_-@_-">
                  <c:v>12.983477483525864</c:v>
                </c:pt>
                <c:pt idx="102" formatCode="_-* #,##0.0_-;\-* #,##0.0_-;_-* &quot;-&quot;??_-;_-@_-">
                  <c:v>12.682217964263053</c:v>
                </c:pt>
                <c:pt idx="103" formatCode="_-* #,##0.0_-;\-* #,##0.0_-;_-* &quot;-&quot;??_-;_-@_-">
                  <c:v>12.392317146227105</c:v>
                </c:pt>
                <c:pt idx="104" formatCode="_-* #,##0.0_-;\-* #,##0.0_-;_-* &quot;-&quot;??_-;_-@_-">
                  <c:v>12.214428425845369</c:v>
                </c:pt>
                <c:pt idx="105" formatCode="_-* #,##0.0_-;\-* #,##0.0_-;_-* &quot;-&quot;??_-;_-@_-">
                  <c:v>12.014481909149154</c:v>
                </c:pt>
                <c:pt idx="106" formatCode="_-* #,##0.0_-;\-* #,##0.0_-;_-* &quot;-&quot;??_-;_-@_-">
                  <c:v>11.848107294965814</c:v>
                </c:pt>
                <c:pt idx="107" formatCode="_-* #,##0.0_-;\-* #,##0.0_-;_-* &quot;-&quot;??_-;_-@_-">
                  <c:v>11.682127713503188</c:v>
                </c:pt>
                <c:pt idx="108" formatCode="_-* #,##0.0_-;\-* #,##0.0_-;_-* &quot;-&quot;??_-;_-@_-">
                  <c:v>11.604624502043448</c:v>
                </c:pt>
                <c:pt idx="109" formatCode="_-* #,##0.0_-;\-* #,##0.0_-;_-* &quot;-&quot;??_-;_-@_-">
                  <c:v>11.372690101791804</c:v>
                </c:pt>
                <c:pt idx="110" formatCode="_-* #,##0.0_-;\-* #,##0.0_-;_-* &quot;-&quot;??_-;_-@_-">
                  <c:v>11.328555887366655</c:v>
                </c:pt>
                <c:pt idx="111" formatCode="_-* #,##0.0_-;\-* #,##0.0_-;_-* &quot;-&quot;??_-;_-@_-">
                  <c:v>11.163265544071542</c:v>
                </c:pt>
                <c:pt idx="112" formatCode="_-* #,##0.0_-;\-* #,##0.0_-;_-* &quot;-&quot;??_-;_-@_-">
                  <c:v>11.218345945193352</c:v>
                </c:pt>
                <c:pt idx="113" formatCode="_-* #,##0.0_-;\-* #,##0.0_-;_-* &quot;-&quot;??_-;_-@_-">
                  <c:v>11.328495837186248</c:v>
                </c:pt>
                <c:pt idx="114" formatCode="_-* #,##0.0_-;\-* #,##0.0_-;_-* &quot;-&quot;??_-;_-@_-">
                  <c:v>11.361566981607618</c:v>
                </c:pt>
                <c:pt idx="115" formatCode="_-* #,##0.0_-;\-* #,##0.0_-;_-* &quot;-&quot;??_-;_-@_-">
                  <c:v>11.693000216671878</c:v>
                </c:pt>
                <c:pt idx="116" formatCode="_-* #,##0.0_-;\-* #,##0.0_-;_-* &quot;-&quot;??_-;_-@_-">
                  <c:v>11.969659783244445</c:v>
                </c:pt>
                <c:pt idx="117" formatCode="_-* #,##0.0_-;\-* #,##0.0_-;_-* &quot;-&quot;??_-;_-@_-">
                  <c:v>12.169526292179267</c:v>
                </c:pt>
                <c:pt idx="118" formatCode="_-* #,##0.0_-;\-* #,##0.0_-;_-* &quot;-&quot;??_-;_-@_-">
                  <c:v>12.480984715045285</c:v>
                </c:pt>
                <c:pt idx="119" formatCode="_-* #,##0.0_-;\-* #,##0.0_-;_-* &quot;-&quot;??_-;_-@_-">
                  <c:v>12.614718175520935</c:v>
                </c:pt>
                <c:pt idx="120" formatCode="_-* #,##0.0_-;\-* #,##0.0_-;_-* &quot;-&quot;??_-;_-@_-">
                  <c:v>12.68175074586344</c:v>
                </c:pt>
                <c:pt idx="121" formatCode="_-* #,##0.0_-;\-* #,##0.0_-;_-* &quot;-&quot;??_-;_-@_-">
                  <c:v>12.827016787086798</c:v>
                </c:pt>
                <c:pt idx="122" formatCode="_-* #,##0.0_-;\-* #,##0.0_-;_-* &quot;-&quot;??_-;_-@_-">
                  <c:v>12.759924408422529</c:v>
                </c:pt>
                <c:pt idx="123" formatCode="_-* #,##0.0_-;\-* #,##0.0_-;_-* &quot;-&quot;??_-;_-@_-">
                  <c:v>12.636970486089805</c:v>
                </c:pt>
                <c:pt idx="124" formatCode="_-* #,##0.0_-;\-* #,##0.0_-;_-* &quot;-&quot;??_-;_-@_-">
                  <c:v>12.413838611117377</c:v>
                </c:pt>
                <c:pt idx="125" formatCode="_-* #,##0.0_-;\-* #,##0.0_-;_-* &quot;-&quot;??_-;_-@_-">
                  <c:v>12.102412126392847</c:v>
                </c:pt>
                <c:pt idx="126" formatCode="_-* #,##0.0_-;\-* #,##0.0_-;_-* &quot;-&quot;??_-;_-@_-">
                  <c:v>11.73620943383975</c:v>
                </c:pt>
                <c:pt idx="127" formatCode="_-* #,##0.0_-;\-* #,##0.0_-;_-* &quot;-&quot;??_-;_-@_-">
                  <c:v>11.283075448994317</c:v>
                </c:pt>
                <c:pt idx="128" formatCode="_-* #,##0.0_-;\-* #,##0.0_-;_-* &quot;-&quot;??_-;_-@_-">
                  <c:v>10.744147726420582</c:v>
                </c:pt>
                <c:pt idx="129" formatCode="_-* #,##0.0_-;\-* #,##0.0_-;_-* &quot;-&quot;??_-;_-@_-">
                  <c:v>10.349494259963365</c:v>
                </c:pt>
                <c:pt idx="130" formatCode="_-* #,##0.0_-;\-* #,##0.0_-;_-* &quot;-&quot;??_-;_-@_-">
                  <c:v>9.923897911452805</c:v>
                </c:pt>
                <c:pt idx="131" formatCode="_-* #,##0.0_-;\-* #,##0.0_-;_-* &quot;-&quot;??_-;_-@_-">
                  <c:v>9.4996493198103771</c:v>
                </c:pt>
                <c:pt idx="132" formatCode="_-* #,##0.0_-;\-* #,##0.0_-;_-* &quot;-&quot;??_-;_-@_-">
                  <c:v>9.2065211687460078</c:v>
                </c:pt>
                <c:pt idx="133" formatCode="_-* #,##0.0_-;\-* #,##0.0_-;_-* &quot;-&quot;??_-;_-@_-">
                  <c:v>8.9793906404165078</c:v>
                </c:pt>
                <c:pt idx="134" formatCode="_-* #,##0.0_-;\-* #,##0.0_-;_-* &quot;-&quot;??_-;_-@_-">
                  <c:v>8.7956689386228692</c:v>
                </c:pt>
                <c:pt idx="135" formatCode="_-* #,##0.0_-;\-* #,##0.0_-;_-* &quot;-&quot;??_-;_-@_-">
                  <c:v>8.7740760699240852</c:v>
                </c:pt>
                <c:pt idx="136" formatCode="_-* #,##0.0_-;\-* #,##0.0_-;_-* &quot;-&quot;??_-;_-@_-">
                  <c:v>8.8064621584720726</c:v>
                </c:pt>
                <c:pt idx="137" formatCode="_-* #,##0.0_-;\-* #,##0.0_-;_-* &quot;-&quot;??_-;_-@_-">
                  <c:v>8.8820296984174707</c:v>
                </c:pt>
                <c:pt idx="138" formatCode="_-* #,##0.0_-;\-* #,##0.0_-;_-* &quot;-&quot;??_-;_-@_-">
                  <c:v>9.0983014825040556</c:v>
                </c:pt>
                <c:pt idx="139" formatCode="_-* #,##0.0_-;\-* #,##0.0_-;_-* &quot;-&quot;??_-;_-@_-">
                  <c:v>9.2716625733492375</c:v>
                </c:pt>
                <c:pt idx="140" formatCode="_-* #,##0.0_-;\-* #,##0.0_-;_-* &quot;-&quot;??_-;_-@_-">
                  <c:v>9.4018899991989091</c:v>
                </c:pt>
                <c:pt idx="141" formatCode="_-* #,##0.0_-;\-* #,##0.0_-;_-* &quot;-&quot;??_-;_-@_-">
                  <c:v>9.5649168569366552</c:v>
                </c:pt>
                <c:pt idx="142" formatCode="_-* #,##0.0_-;\-* #,##0.0_-;_-* &quot;-&quot;??_-;_-@_-">
                  <c:v>9.7824586356658028</c:v>
                </c:pt>
                <c:pt idx="143" formatCode="_-* #,##0.0_-;\-* #,##0.0_-;_-* &quot;-&quot;??_-;_-@_-">
                  <c:v>10.00058392602079</c:v>
                </c:pt>
                <c:pt idx="144" formatCode="_-* #,##0.0_-;\-* #,##0.0_-;_-* &quot;-&quot;??_-;_-@_-">
                  <c:v>10.27397239387553</c:v>
                </c:pt>
                <c:pt idx="145" formatCode="_-* #,##0.0_-;\-* #,##0.0_-;_-* &quot;-&quot;??_-;_-@_-">
                  <c:v>10.449079932412818</c:v>
                </c:pt>
                <c:pt idx="146" formatCode="_-* #,##0.0_-;\-* #,##0.0_-;_-* &quot;-&quot;??_-;_-@_-">
                  <c:v>10.635593725881698</c:v>
                </c:pt>
                <c:pt idx="147" formatCode="_-* #,##0.0_-;\-* #,##0.0_-;_-* &quot;-&quot;??_-;_-@_-">
                  <c:v>10.899142534757278</c:v>
                </c:pt>
                <c:pt idx="148" formatCode="_-* #,##0.0_-;\-* #,##0.0_-;_-* &quot;-&quot;??_-;_-@_-">
                  <c:v>11.086193375425047</c:v>
                </c:pt>
                <c:pt idx="149" formatCode="_-* #,##0.0_-;\-* #,##0.0_-;_-* &quot;-&quot;??_-;_-@_-">
                  <c:v>11.207346273217066</c:v>
                </c:pt>
                <c:pt idx="150" formatCode="_-* #,##0.0_-;\-* #,##0.0_-;_-* &quot;-&quot;??_-;_-@_-">
                  <c:v>11.405753670671448</c:v>
                </c:pt>
                <c:pt idx="151" formatCode="_-* #,##0.0_-;\-* #,##0.0_-;_-* &quot;-&quot;??_-;_-@_-">
                  <c:v>11.505173778062305</c:v>
                </c:pt>
                <c:pt idx="152" formatCode="_-* #,##0.0_-;\-* #,##0.0_-;_-* &quot;-&quot;??_-;_-@_-">
                  <c:v>11.582600245322116</c:v>
                </c:pt>
                <c:pt idx="153" formatCode="_-* #,##0.0_-;\-* #,##0.0_-;_-* &quot;-&quot;??_-;_-@_-">
                  <c:v>11.63794326696943</c:v>
                </c:pt>
                <c:pt idx="154" formatCode="_-* #,##0.0_-;\-* #,##0.0_-;_-* &quot;-&quot;??_-;_-@_-">
                  <c:v>11.61582141157127</c:v>
                </c:pt>
                <c:pt idx="155" formatCode="_-* #,##0.0_-;\-* #,##0.0_-;_-* &quot;-&quot;??_-;_-@_-">
                  <c:v>11.649020644590703</c:v>
                </c:pt>
                <c:pt idx="156" formatCode="_-* #,##0.0_-;\-* #,##0.0_-;_-* &quot;-&quot;??_-;_-@_-">
                  <c:v>11.549373561508492</c:v>
                </c:pt>
                <c:pt idx="157" formatCode="_-* #,##0.0_-;\-* #,##0.0_-;_-* &quot;-&quot;??_-;_-@_-">
                  <c:v>11.438841086715069</c:v>
                </c:pt>
                <c:pt idx="158" formatCode="_-* #,##0.0_-;\-* #,##0.0_-;_-* &quot;-&quot;??_-;_-@_-">
                  <c:v>11.295177368535047</c:v>
                </c:pt>
                <c:pt idx="159" formatCode="_-* #,##0.0_-;\-* #,##0.0_-;_-* &quot;-&quot;??_-;_-@_-">
                  <c:v>11.019666977980247</c:v>
                </c:pt>
                <c:pt idx="160" formatCode="_-* #,##0.0_-;\-* #,##0.0_-;_-* &quot;-&quot;??_-;_-@_-">
                  <c:v>10.667782138113434</c:v>
                </c:pt>
                <c:pt idx="161" formatCode="_-* #,##0.0_-;\-* #,##0.0_-;_-* &quot;-&quot;??_-;_-@_-">
                  <c:v>10.34992874779892</c:v>
                </c:pt>
                <c:pt idx="162" formatCode="_-* #,##0.0_-;\-* #,##0.0_-;_-* &quot;-&quot;??_-;_-@_-">
                  <c:v>9.9350383458580271</c:v>
                </c:pt>
                <c:pt idx="163" formatCode="_-* #,##0.0_-;\-* #,##0.0_-;_-* &quot;-&quot;??_-;_-@_-">
                  <c:v>9.4993932563162797</c:v>
                </c:pt>
                <c:pt idx="164" formatCode="_-* #,##0.0_-;\-* #,##0.0_-;_-* &quot;-&quot;??_-;_-@_-">
                  <c:v>9.2063239048174594</c:v>
                </c:pt>
                <c:pt idx="165" formatCode="_-* #,##0.0_-;\-* #,##0.0_-;_-* &quot;-&quot;??_-;_-@_-">
                  <c:v>8.8706709164128039</c:v>
                </c:pt>
                <c:pt idx="166" formatCode="_-* #,##0.0_-;\-* #,##0.0_-;_-* &quot;-&quot;??_-;_-@_-">
                  <c:v>8.482270940890956</c:v>
                </c:pt>
                <c:pt idx="167" formatCode="_-* #,##0.0_-;\-* #,##0.0_-;_-* &quot;-&quot;??_-;_-@_-">
                  <c:v>8.1704475830472134</c:v>
                </c:pt>
                <c:pt idx="168" formatCode="_-* #,##0.0_-;\-* #,##0.0_-;_-* &quot;-&quot;??_-;_-@_-">
                  <c:v>7.8912980408973876</c:v>
                </c:pt>
                <c:pt idx="169" formatCode="_-* #,##0.0_-;\-* #,##0.0_-;_-* &quot;-&quot;??_-;_-@_-">
                  <c:v>7.6023608213869887</c:v>
                </c:pt>
                <c:pt idx="170" formatCode="_-* #,##0.0_-;\-* #,##0.0_-;_-* &quot;-&quot;??_-;_-@_-">
                  <c:v>7.4955170513329117</c:v>
                </c:pt>
                <c:pt idx="171" formatCode="_-* #,##0.0_-;\-* #,##0.0_-;_-* &quot;-&quot;??_-;_-@_-">
                  <c:v>7.3461288005170822</c:v>
                </c:pt>
                <c:pt idx="172" formatCode="_-* #,##0.0_-;\-* #,##0.0_-;_-* &quot;-&quot;??_-;_-@_-">
                  <c:v>7.3141297557633544</c:v>
                </c:pt>
                <c:pt idx="173" formatCode="_-* #,##0.0_-;\-* #,##0.0_-;_-* &quot;-&quot;??_-;_-@_-">
                  <c:v>7.3567654847088715</c:v>
                </c:pt>
                <c:pt idx="174" formatCode="_-* #,##0.0_-;\-* #,##0.0_-;_-* &quot;-&quot;??_-;_-@_-">
                  <c:v>7.3780897007153623</c:v>
                </c:pt>
                <c:pt idx="175" formatCode="_-* #,##0.0_-;\-* #,##0.0_-;_-* &quot;-&quot;??_-;_-@_-">
                  <c:v>7.5596520167002801</c:v>
                </c:pt>
                <c:pt idx="176" formatCode="_-* #,##0.0_-;\-* #,##0.0_-;_-* &quot;-&quot;??_-;_-@_-">
                  <c:v>7.773467049036431</c:v>
                </c:pt>
                <c:pt idx="177" formatCode="_-* #,##0.0_-;\-* #,##0.0_-;_-* &quot;-&quot;??_-;_-@_-">
                  <c:v>7.9556797730377937</c:v>
                </c:pt>
                <c:pt idx="178" formatCode="_-* #,##0.0_-;\-* #,##0.0_-;_-* &quot;-&quot;??_-;_-@_-">
                  <c:v>8.2133561842315359</c:v>
                </c:pt>
                <c:pt idx="179" formatCode="_-* #,##0.0_-;\-* #,##0.0_-;_-* &quot;-&quot;??_-;_-@_-">
                  <c:v>8.482276055464677</c:v>
                </c:pt>
                <c:pt idx="180" formatCode="_-* #,##0.0_-;\-* #,##0.0_-;_-* &quot;-&quot;??_-;_-@_-">
                  <c:v>8.8061359700495991</c:v>
                </c:pt>
                <c:pt idx="181" formatCode="_-* #,##0.0_-;\-* #,##0.0_-;_-* &quot;-&quot;??_-;_-@_-">
                  <c:v>9.0442001163789207</c:v>
                </c:pt>
                <c:pt idx="182" formatCode="_-* #,##0.0_-;\-* #,##0.0_-;_-* &quot;-&quot;??_-;_-@_-">
                  <c:v>9.2718045495807644</c:v>
                </c:pt>
                <c:pt idx="183" formatCode="_-* #,##0.0_-;\-* #,##0.0_-;_-* &quot;-&quot;??_-;_-@_-">
                  <c:v>9.5650787765031211</c:v>
                </c:pt>
                <c:pt idx="184" formatCode="_-* #,##0.0_-;\-* #,##0.0_-;_-* &quot;-&quot;??_-;_-@_-">
                  <c:v>9.7937704228908231</c:v>
                </c:pt>
                <c:pt idx="185" formatCode="_-* #,##0.0_-;\-* #,##0.0_-;_-* &quot;-&quot;??_-;_-@_-">
                  <c:v>10.044490907375181</c:v>
                </c:pt>
                <c:pt idx="186" formatCode="_-* #,##0.0_-;\-* #,##0.0_-;_-* &quot;-&quot;??_-;_-@_-">
                  <c:v>10.219320800585162</c:v>
                </c:pt>
                <c:pt idx="187" formatCode="_-* #,##0.0_-;\-* #,##0.0_-;_-* &quot;-&quot;??_-;_-@_-">
                  <c:v>10.438205361801645</c:v>
                </c:pt>
                <c:pt idx="188" formatCode="_-* #,##0.0_-;\-* #,##0.0_-;_-* &quot;-&quot;??_-;_-@_-">
                  <c:v>10.591576542742631</c:v>
                </c:pt>
                <c:pt idx="189" formatCode="_-* #,##0.0_-;\-* #,##0.0_-;_-* &quot;-&quot;??_-;_-@_-">
                  <c:v>10.723337753873729</c:v>
                </c:pt>
                <c:pt idx="190" formatCode="_-* #,##0.0_-;\-* #,##0.0_-;_-* &quot;-&quot;??_-;_-@_-">
                  <c:v>10.910092068966115</c:v>
                </c:pt>
                <c:pt idx="191" formatCode="_-* #,##0.0_-;\-* #,##0.0_-;_-* &quot;-&quot;??_-;_-@_-">
                  <c:v>11.009069840767882</c:v>
                </c:pt>
                <c:pt idx="192" formatCode="_-* #,##0.0_-;\-* #,##0.0_-;_-* &quot;-&quot;??_-;_-@_-">
                  <c:v>11.042111532356525</c:v>
                </c:pt>
                <c:pt idx="193" formatCode="_-* #,##0.0_-;\-* #,##0.0_-;_-* &quot;-&quot;??_-;_-@_-">
                  <c:v>11.339634308120484</c:v>
                </c:pt>
                <c:pt idx="194" formatCode="_-* #,##0.0_-;\-* #,##0.0_-;_-* &quot;-&quot;??_-;_-@_-">
                  <c:v>11.483198605482702</c:v>
                </c:pt>
                <c:pt idx="195" formatCode="_-* #,##0.0_-;\-* #,##0.0_-;_-* &quot;-&quot;??_-;_-@_-">
                  <c:v>11.615824597677182</c:v>
                </c:pt>
                <c:pt idx="196" formatCode="_-* #,##0.0_-;\-* #,##0.0_-;_-* &quot;-&quot;??_-;_-@_-">
                  <c:v>11.892594644785092</c:v>
                </c:pt>
                <c:pt idx="197" formatCode="_-* #,##0.0_-;\-* #,##0.0_-;_-* &quot;-&quot;??_-;_-@_-">
                  <c:v>12.147525766808887</c:v>
                </c:pt>
                <c:pt idx="198" formatCode="_-* #,##0.0_-;\-* #,##0.0_-;_-* &quot;-&quot;??_-;_-@_-">
                  <c:v>12.414358384872081</c:v>
                </c:pt>
                <c:pt idx="199" formatCode="_-* #,##0.0_-;\-* #,##0.0_-;_-* &quot;-&quot;??_-;_-@_-">
                  <c:v>12.637159610488702</c:v>
                </c:pt>
                <c:pt idx="200" formatCode="_-* #,##0.0_-;\-* #,##0.0_-;_-* &quot;-&quot;??_-;_-@_-">
                  <c:v>12.815683092783692</c:v>
                </c:pt>
                <c:pt idx="201" formatCode="_-* #,##0.0_-;\-* #,##0.0_-;_-* &quot;-&quot;??_-;_-@_-">
                  <c:v>13.061810128487927</c:v>
                </c:pt>
                <c:pt idx="202" formatCode="_-* #,##0.0_-;\-* #,##0.0_-;_-* &quot;-&quot;??_-;_-@_-">
                  <c:v>13.28578360338588</c:v>
                </c:pt>
                <c:pt idx="203" formatCode="_-* #,##0.0_-;\-* #,##0.0_-;_-* &quot;-&quot;??_-;_-@_-">
                  <c:v>13.420460580128513</c:v>
                </c:pt>
                <c:pt idx="204" formatCode="_-* #,##0.0_-;\-* #,##0.0_-;_-* &quot;-&quot;??_-;_-@_-">
                  <c:v>13.622956939029773</c:v>
                </c:pt>
                <c:pt idx="205" formatCode="_-* #,##0.0_-;\-* #,##0.0_-;_-* &quot;-&quot;??_-;_-@_-">
                  <c:v>13.757901068411037</c:v>
                </c:pt>
                <c:pt idx="206" formatCode="_-* #,##0.0_-;\-* #,##0.0_-;_-* &quot;-&quot;??_-;_-@_-">
                  <c:v>13.881857176558876</c:v>
                </c:pt>
                <c:pt idx="207" formatCode="_-* #,##0.0_-;\-* #,##0.0_-;_-* &quot;-&quot;??_-;_-@_-">
                  <c:v>14.01717575128103</c:v>
                </c:pt>
                <c:pt idx="208" formatCode="_-* #,##0.0_-;\-* #,##0.0_-;_-* &quot;-&quot;??_-;_-@_-">
                  <c:v>14.118704848120988</c:v>
                </c:pt>
                <c:pt idx="209" formatCode="_-* #,##0.0_-;\-* #,##0.0_-;_-* &quot;-&quot;??_-;_-@_-">
                  <c:v>14.039753382027232</c:v>
                </c:pt>
                <c:pt idx="210" formatCode="_-* #,##0.0_-;\-* #,##0.0_-;_-* &quot;-&quot;??_-;_-@_-">
                  <c:v>14.163819971603164</c:v>
                </c:pt>
                <c:pt idx="211" formatCode="_-* #,##0.0_-;\-* #,##0.0_-;_-* &quot;-&quot;??_-;_-@_-">
                  <c:v>14.163819971603209</c:v>
                </c:pt>
                <c:pt idx="212" formatCode="_-* #,##0.0_-;\-* #,##0.0_-;_-* &quot;-&quot;??_-;_-@_-">
                  <c:v>14.096073663638609</c:v>
                </c:pt>
                <c:pt idx="213" formatCode="_-* #,##0.0_-;\-* #,##0.0_-;_-* &quot;-&quot;??_-;_-@_-">
                  <c:v>14.073493795508064</c:v>
                </c:pt>
                <c:pt idx="214" formatCode="_-* #,##0.0_-;\-* #,##0.0_-;_-* &quot;-&quot;??_-;_-@_-">
                  <c:v>14.028387629515349</c:v>
                </c:pt>
                <c:pt idx="215" formatCode="_-* #,##0.0_-;\-* #,##0.0_-;_-* &quot;-&quot;??_-;_-@_-">
                  <c:v>14.06223733888492</c:v>
                </c:pt>
                <c:pt idx="216" formatCode="_-* #,##0.0_-;\-* #,##0.0_-;_-* &quot;-&quot;??_-;_-@_-">
                  <c:v>13.915424558151734</c:v>
                </c:pt>
                <c:pt idx="217" formatCode="_-* #,##0.0_-;\-* #,##0.0_-;_-* &quot;-&quot;??_-;_-@_-">
                  <c:v>13.791554483997871</c:v>
                </c:pt>
                <c:pt idx="218" formatCode="_-* #,##0.0_-;\-* #,##0.0_-;_-* &quot;-&quot;??_-;_-@_-">
                  <c:v>13.487539842095252</c:v>
                </c:pt>
                <c:pt idx="219" formatCode="_-* #,##0.0_-;\-* #,##0.0_-;_-* &quot;-&quot;??_-;_-@_-">
                  <c:v>13.285504858695241</c:v>
                </c:pt>
                <c:pt idx="220" formatCode="_-* #,##0.0_-;\-* #,##0.0_-;_-* &quot;-&quot;??_-;_-@_-">
                  <c:v>12.893552242042983</c:v>
                </c:pt>
                <c:pt idx="221" formatCode="_-* #,##0.0_-;\-* #,##0.0_-;_-* &quot;-&quot;??_-;_-@_-">
                  <c:v>12.547424250795469</c:v>
                </c:pt>
                <c:pt idx="222" formatCode="_-* #,##0.0_-;\-* #,##0.0_-;_-* &quot;-&quot;??_-;_-@_-">
                  <c:v>12.080422490418696</c:v>
                </c:pt>
                <c:pt idx="223" formatCode="_-* #,##0.0_-;\-* #,##0.0_-;_-* &quot;-&quot;??_-;_-@_-">
                  <c:v>11.559427548568291</c:v>
                </c:pt>
                <c:pt idx="224" formatCode="_-* #,##0.0_-;\-* #,##0.0_-;_-* &quot;-&quot;??_-;_-@_-">
                  <c:v>11.106786625313303</c:v>
                </c:pt>
                <c:pt idx="225" formatCode="_-* #,##0.0_-;\-* #,##0.0_-;_-* &quot;-&quot;??_-;_-@_-">
                  <c:v>10.589959727907349</c:v>
                </c:pt>
                <c:pt idx="226" formatCode="_-* #,##0.0_-;\-* #,##0.0_-;_-* &quot;-&quot;??_-;_-@_-">
                  <c:v>9.9556423164933516</c:v>
                </c:pt>
                <c:pt idx="227" formatCode="_-* #,##0.0_-;\-* #,##0.0_-;_-* &quot;-&quot;??_-;_-@_-">
                  <c:v>9.4009150676912068</c:v>
                </c:pt>
                <c:pt idx="228" formatCode="_-* #,##0.0_-;\-* #,##0.0_-;_-* &quot;-&quot;??_-;_-@_-">
                  <c:v>8.9670857227216452</c:v>
                </c:pt>
                <c:pt idx="229" formatCode="_-* #,##0.0_-;\-* #,##0.0_-;_-* &quot;-&quot;??_-;_-@_-">
                  <c:v>8.4063446581415846</c:v>
                </c:pt>
                <c:pt idx="230" formatCode="_-* #,##0.0_-;\-* #,##0.0_-;_-* &quot;-&quot;??_-;_-@_-">
                  <c:v>8.1159417108482188</c:v>
                </c:pt>
                <c:pt idx="231" formatCode="_-* #,##0.0_-;\-* #,##0.0_-;_-* &quot;-&quot;??_-;_-@_-">
                  <c:v>7.6767508250715322</c:v>
                </c:pt>
                <c:pt idx="232" formatCode="_-* #,##0.0_-;\-* #,##0.0_-;_-* &quot;-&quot;??_-;_-@_-">
                  <c:v>7.3669972516237525</c:v>
                </c:pt>
                <c:pt idx="233" formatCode="_-* #,##0.0_-;\-* #,##0.0_-;_-* &quot;-&quot;??_-;_-@_-">
                  <c:v>7.0900585682366124</c:v>
                </c:pt>
                <c:pt idx="234" formatCode="_-* #,##0.0_-;\-* #,##0.0_-;_-* &quot;-&quot;??_-;_-@_-">
                  <c:v>6.8457062520590917</c:v>
                </c:pt>
                <c:pt idx="235" formatCode="_-* #,##0.0_-;\-* #,##0.0_-;_-* &quot;-&quot;??_-;_-@_-">
                  <c:v>6.6652236401468112</c:v>
                </c:pt>
                <c:pt idx="236" formatCode="_-* #,##0.0_-;\-* #,##0.0_-;_-* &quot;-&quot;??_-;_-@_-">
                  <c:v>6.5592367327142354</c:v>
                </c:pt>
                <c:pt idx="237" formatCode="_-* #,##0.0_-;\-* #,##0.0_-;_-* &quot;-&quot;??_-;_-@_-">
                  <c:v>6.4744724994576064</c:v>
                </c:pt>
                <c:pt idx="238" formatCode="_-* #,##0.0_-;\-* #,##0.0_-;_-* &quot;-&quot;??_-;_-@_-">
                  <c:v>6.4215212002237676</c:v>
                </c:pt>
                <c:pt idx="239" formatCode="_-* #,##0.0_-;\-* #,##0.0_-;_-* &quot;-&quot;??_-;_-@_-">
                  <c:v>6.3791980659225755</c:v>
                </c:pt>
                <c:pt idx="240" formatCode="_-* #,##0.0_-;\-* #,##0.0_-;_-* &quot;-&quot;??_-;_-@_-">
                  <c:v>6.4003743768742849</c:v>
                </c:pt>
                <c:pt idx="241" formatCode="_-* #,##0.0_-;\-* #,##0.0_-;_-* &quot;-&quot;??_-;_-@_-">
                  <c:v>6.3368707216210352</c:v>
                </c:pt>
                <c:pt idx="242" formatCode="_-* #,##0.0_-;\-* #,##0.0_-;_-* &quot;-&quot;??_-;_-@_-">
                  <c:v>6.3368707216210352</c:v>
                </c:pt>
                <c:pt idx="243" formatCode="_-* #,##0.0_-;\-* #,##0.0_-;_-* &quot;-&quot;??_-;_-@_-">
                  <c:v>6.3580280775147102</c:v>
                </c:pt>
                <c:pt idx="244" formatCode="_-* #,##0.0_-;\-* #,##0.0_-;_-* &quot;-&quot;??_-;_-@_-">
                  <c:v>6.3051241638270916</c:v>
                </c:pt>
                <c:pt idx="245" formatCode="_-* #,##0.0_-;\-* #,##0.0_-;_-* &quot;-&quot;??_-;_-@_-">
                  <c:v>6.3368444117375411</c:v>
                </c:pt>
                <c:pt idx="246" formatCode="_-* #,##0.0_-;\-* #,##0.0_-;_-* &quot;-&quot;??_-;_-@_-">
                  <c:v>6.2628304999464701</c:v>
                </c:pt>
                <c:pt idx="247" formatCode="_-* #,##0.0_-;\-* #,##0.0_-;_-* &quot;-&quot;??_-;_-@_-">
                  <c:v>6.2522539267903188</c:v>
                </c:pt>
                <c:pt idx="248" formatCode="_-* #,##0.0_-;\-* #,##0.0_-;_-* &quot;-&quot;??_-;_-@_-">
                  <c:v>6.1888449827322001</c:v>
                </c:pt>
                <c:pt idx="249" formatCode="_-* #,##0.0_-;\-* #,##0.0_-;_-* &quot;-&quot;??_-;_-@_-">
                  <c:v>6.0726068202473726</c:v>
                </c:pt>
                <c:pt idx="250" formatCode="_-* #,##0.0_-;\-* #,##0.0_-;_-* &quot;-&quot;??_-;_-@_-">
                  <c:v>5.9459403577294401</c:v>
                </c:pt>
                <c:pt idx="251" formatCode="_-* #,##0.0_-;\-* #,##0.0_-;_-* &quot;-&quot;??_-;_-@_-">
                  <c:v>5.7773373096168257</c:v>
                </c:pt>
                <c:pt idx="252" formatCode="_-* #,##0.0_-;\-* #,##0.0_-;_-* &quot;-&quot;??_-;_-@_-">
                  <c:v>5.5668141982433195</c:v>
                </c:pt>
                <c:pt idx="253" formatCode="_-* #,##0.0_-;\-* #,##0.0_-;_-* &quot;-&quot;??_-;_-@_-">
                  <c:v>5.4302193356398964</c:v>
                </c:pt>
                <c:pt idx="254" formatCode="_-* #,##0.0_-;\-* #,##0.0_-;_-* &quot;-&quot;??_-;_-@_-">
                  <c:v>5.1784957717664337</c:v>
                </c:pt>
                <c:pt idx="255" formatCode="_-* #,##0.0_-;\-* #,##0.0_-;_-* &quot;-&quot;??_-;_-@_-">
                  <c:v>4.8646550244864084</c:v>
                </c:pt>
                <c:pt idx="256" formatCode="_-* #,##0.0_-;\-* #,##0.0_-;_-* &quot;-&quot;??_-;_-@_-">
                  <c:v>4.5932823728852989</c:v>
                </c:pt>
                <c:pt idx="257" formatCode="_-* #,##0.0_-;\-* #,##0.0_-;_-* &quot;-&quot;??_-;_-@_-">
                  <c:v>4.1980805502573437</c:v>
                </c:pt>
                <c:pt idx="258" formatCode="_-* #,##0.0_-;\-* #,##0.0_-;_-* &quot;-&quot;??_-;_-@_-">
                  <c:v>3.8455696309828369</c:v>
                </c:pt>
                <c:pt idx="259" formatCode="_-* #,##0.0_-;\-* #,##0.0_-;_-* &quot;-&quot;??_-;_-@_-">
                  <c:v>3.5354594290189612</c:v>
                </c:pt>
                <c:pt idx="260" formatCode="_-* #,##0.0_-;\-* #,##0.0_-;_-* &quot;-&quot;??_-;_-@_-">
                  <c:v>3.2057286665061691</c:v>
                </c:pt>
                <c:pt idx="261" formatCode="_-* #,##0.0_-;\-* #,##0.0_-;_-* &quot;-&quot;??_-;_-@_-">
                  <c:v>2.9692540939489698</c:v>
                </c:pt>
                <c:pt idx="262" formatCode="_-* #,##0.0_-;\-* #,##0.0_-;_-* &quot;-&quot;??_-;_-@_-">
                  <c:v>2.7538157821054732</c:v>
                </c:pt>
                <c:pt idx="263" formatCode="_-* #,##0.0_-;\-* #,##0.0_-;_-* &quot;-&quot;??_-;_-@_-">
                  <c:v>2.518376674415812</c:v>
                </c:pt>
                <c:pt idx="264" formatCode="_-* #,##0.0_-;\-* #,##0.0_-;_-* &quot;-&quot;??_-;_-@_-">
                  <c:v>2.3548215815062168</c:v>
                </c:pt>
                <c:pt idx="265" formatCode="_-* #,##0.0_-;\-* #,##0.0_-;_-* &quot;-&quot;??_-;_-@_-">
                  <c:v>2.2120103893454646</c:v>
                </c:pt>
                <c:pt idx="266" formatCode="_-* #,##0.0_-;\-* #,##0.0_-;_-* &quot;-&quot;??_-;_-@_-">
                  <c:v>2.1406617582400367</c:v>
                </c:pt>
                <c:pt idx="267" formatCode="_-* #,##0.0_-;\-* #,##0.0_-;_-* &quot;-&quot;??_-;_-@_-">
                  <c:v>2.1712305915674746</c:v>
                </c:pt>
                <c:pt idx="268" formatCode="_-* #,##0.0_-;\-* #,##0.0_-;_-* &quot;-&quot;??_-;_-@_-">
                  <c:v>2.2731877122057487</c:v>
                </c:pt>
                <c:pt idx="269" formatCode="_-* #,##0.0_-;\-* #,##0.0_-;_-* &quot;-&quot;??_-;_-@_-">
                  <c:v>2.4467224153804423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E4-41D5-9687-665B4ED7A752}"/>
            </c:ext>
          </c:extLst>
        </c:ser>
        <c:ser>
          <c:idx val="1"/>
          <c:order val="1"/>
          <c:tx>
            <c:strRef>
              <c:f>bd!$S$5</c:f>
              <c:strCache>
                <c:ptCount val="1"/>
                <c:pt idx="0">
                  <c:v>IPCA12m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E4-41D5-9687-665B4ED7A75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bd!$A$6:$A$281</c:f>
              <c:numCache>
                <c:formatCode>mmm\-yy</c:formatCode>
                <c:ptCount val="276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</c:numCache>
            </c:numRef>
          </c:cat>
          <c:val>
            <c:numRef>
              <c:f>bd!$S$6:$S$281</c:f>
              <c:numCache>
                <c:formatCode>General</c:formatCode>
                <c:ptCount val="276"/>
                <c:pt idx="11" formatCode="_(* #,##0.00_);_(* \(#,##0.00\);_(* &quot;-&quot;??_);_(@_)">
                  <c:v>8.9399345060104949</c:v>
                </c:pt>
                <c:pt idx="12" formatCode="_(* #,##0.00_);_(* \(#,##0.00\);_(* &quot;-&quot;??_);_(@_)">
                  <c:v>8.8533883812788048</c:v>
                </c:pt>
                <c:pt idx="13" formatCode="_(* #,##0.00_);_(* \(#,##0.00\);_(* &quot;-&quot;??_);_(@_)">
                  <c:v>7.8623431827555379</c:v>
                </c:pt>
                <c:pt idx="14" formatCode="_(* #,##0.00_);_(* \(#,##0.00\);_(* &quot;-&quot;??_);_(@_)">
                  <c:v>6.9234820353686111</c:v>
                </c:pt>
                <c:pt idx="15" formatCode="_(* #,##0.00_);_(* \(#,##0.00\);_(* &quot;-&quot;??_);_(@_)">
                  <c:v>6.7746227723916919</c:v>
                </c:pt>
                <c:pt idx="16" formatCode="_(* #,##0.00_);_(* \(#,##0.00\);_(* &quot;-&quot;??_);_(@_)">
                  <c:v>6.4659025270876747</c:v>
                </c:pt>
                <c:pt idx="17" formatCode="_(* #,##0.00_);_(* \(#,##0.00\);_(* &quot;-&quot;??_);_(@_)">
                  <c:v>6.5084081274578542</c:v>
                </c:pt>
                <c:pt idx="18" formatCode="_(* #,##0.00_);_(* \(#,##0.00\);_(* &quot;-&quot;??_);_(@_)">
                  <c:v>7.056280045810559</c:v>
                </c:pt>
                <c:pt idx="19" formatCode="_(* #,##0.00_);_(* \(#,##0.00\);_(* &quot;-&quot;??_);_(@_)">
                  <c:v>7.8547308218085643</c:v>
                </c:pt>
                <c:pt idx="20" formatCode="_(* #,##0.00_);_(* \(#,##0.00\);_(* &quot;-&quot;??_);_(@_)">
                  <c:v>7.7687136902589327</c:v>
                </c:pt>
                <c:pt idx="21" formatCode="_(* #,##0.00_);_(* \(#,##0.00\);_(* &quot;-&quot;??_);_(@_)">
                  <c:v>6.6504495399004826</c:v>
                </c:pt>
                <c:pt idx="22" formatCode="_(* #,##0.00_);_(* \(#,##0.00\);_(* &quot;-&quot;??_);_(@_)">
                  <c:v>5.9848746690720045</c:v>
                </c:pt>
                <c:pt idx="23" formatCode="_(* #,##0.00_);_(* \(#,##0.00\);_(* &quot;-&quot;??_);_(@_)">
                  <c:v>5.9743393932599309</c:v>
                </c:pt>
                <c:pt idx="24" formatCode="_(* #,##0.00_);_(* \(#,##0.00\);_(* &quot;-&quot;??_);_(@_)">
                  <c:v>5.9216787197391652</c:v>
                </c:pt>
                <c:pt idx="25" formatCode="_(* #,##0.00_);_(* \(#,##0.00\);_(* &quot;-&quot;??_);_(@_)">
                  <c:v>6.270766445470799</c:v>
                </c:pt>
                <c:pt idx="26" formatCode="_(* #,##0.00_);_(* \(#,##0.00\);_(* &quot;-&quot;??_);_(@_)">
                  <c:v>6.440426419839973</c:v>
                </c:pt>
                <c:pt idx="27" formatCode="_(* #,##0.00_);_(* \(#,##0.00\);_(* &quot;-&quot;??_);_(@_)">
                  <c:v>6.6100188140560068</c:v>
                </c:pt>
                <c:pt idx="28" formatCode="_(* #,##0.00_);_(* \(#,##0.00\);_(* &quot;-&quot;??_);_(@_)">
                  <c:v>7.0364162495686999</c:v>
                </c:pt>
                <c:pt idx="29" formatCode="_(* #,##0.00_);_(* \(#,##0.00\);_(* &quot;-&quot;??_);_(@_)">
                  <c:v>7.3461095620736439</c:v>
                </c:pt>
                <c:pt idx="30" formatCode="_(* #,##0.00_);_(* \(#,##0.00\);_(* &quot;-&quot;??_);_(@_)">
                  <c:v>7.0503029418849561</c:v>
                </c:pt>
                <c:pt idx="31" formatCode="_(* #,##0.00_);_(* \(#,##0.00\);_(* &quot;-&quot;??_);_(@_)">
                  <c:v>6.4057398701787616</c:v>
                </c:pt>
                <c:pt idx="32" formatCode="_(* #,##0.00_);_(* \(#,##0.00\);_(* &quot;-&quot;??_);_(@_)">
                  <c:v>6.4588206543103155</c:v>
                </c:pt>
                <c:pt idx="33" formatCode="_(* #,##0.00_);_(* \(#,##0.00\);_(* &quot;-&quot;??_);_(@_)">
                  <c:v>7.1923595623538006</c:v>
                </c:pt>
                <c:pt idx="34" formatCode="_(* #,##0.00_);_(* \(#,##0.00\);_(* &quot;-&quot;??_);_(@_)">
                  <c:v>7.6090762711787718</c:v>
                </c:pt>
                <c:pt idx="35" formatCode="_(* #,##0.00_);_(* \(#,##0.00\);_(* &quot;-&quot;??_);_(@_)">
                  <c:v>7.673263015152032</c:v>
                </c:pt>
                <c:pt idx="36" formatCode="_(* #,##0.00_);_(* \(#,##0.00\);_(* &quot;-&quot;??_);_(@_)">
                  <c:v>7.6197315132054966</c:v>
                </c:pt>
                <c:pt idx="37" formatCode="_(* #,##0.00_);_(* \(#,##0.00\);_(* &quot;-&quot;??_);_(@_)">
                  <c:v>7.5126045656511042</c:v>
                </c:pt>
                <c:pt idx="38" formatCode="_(* #,##0.00_);_(* \(#,##0.00\);_(* &quot;-&quot;??_);_(@_)">
                  <c:v>7.7482368928521561</c:v>
                </c:pt>
                <c:pt idx="39" formatCode="_(* #,##0.00_);_(* \(#,##0.00\);_(* &quot;-&quot;??_);_(@_)">
                  <c:v>7.9839160747613658</c:v>
                </c:pt>
                <c:pt idx="40" formatCode="_(* #,##0.00_);_(* \(#,##0.00\);_(* &quot;-&quot;??_);_(@_)">
                  <c:v>7.7688300951282985</c:v>
                </c:pt>
                <c:pt idx="41" formatCode="_(* #,##0.00_);_(* \(#,##0.00\);_(* &quot;-&quot;??_);_(@_)">
                  <c:v>7.6616187639552802</c:v>
                </c:pt>
                <c:pt idx="42" formatCode="_(* #,##0.00_);_(* \(#,##0.00\);_(* &quot;-&quot;??_);_(@_)">
                  <c:v>7.5128708450077353</c:v>
                </c:pt>
                <c:pt idx="43" formatCode="_(* #,##0.00_);_(* \(#,##0.00\);_(* &quot;-&quot;??_);_(@_)">
                  <c:v>7.4594880888781079</c:v>
                </c:pt>
                <c:pt idx="44" formatCode="_(* #,##0.00_);_(* \(#,##0.00\);_(* &quot;-&quot;??_);_(@_)">
                  <c:v>7.9309896321480444</c:v>
                </c:pt>
                <c:pt idx="45" formatCode="_(* #,##0.00_);_(* \(#,##0.00\);_(* &quot;-&quot;??_);_(@_)">
                  <c:v>8.4447938077250928</c:v>
                </c:pt>
                <c:pt idx="46" formatCode="_(* #,##0.00_);_(* \(#,##0.00\);_(* &quot;-&quot;??_);_(@_)">
                  <c:v>10.932207904595792</c:v>
                </c:pt>
                <c:pt idx="47" formatCode="_(* #,##0.00_);_(* \(#,##0.00\);_(* &quot;-&quot;??_);_(@_)">
                  <c:v>12.530337079575006</c:v>
                </c:pt>
                <c:pt idx="48" formatCode="_(* #,##0.00_);_(* \(#,##0.00\);_(* &quot;-&quot;??_);_(@_)">
                  <c:v>14.467041050403351</c:v>
                </c:pt>
                <c:pt idx="49" formatCode="_(* #,##0.00_);_(* \(#,##0.00\);_(* &quot;-&quot;??_);_(@_)">
                  <c:v>15.847123948679442</c:v>
                </c:pt>
                <c:pt idx="50" formatCode="_(* #,##0.00_);_(* \(#,##0.00\);_(* &quot;-&quot;??_);_(@_)">
                  <c:v>16.572607925694083</c:v>
                </c:pt>
                <c:pt idx="51" formatCode="_(* #,##0.00_);_(* \(#,##0.00\);_(* &quot;-&quot;??_);_(@_)">
                  <c:v>16.769208554140192</c:v>
                </c:pt>
                <c:pt idx="52" formatCode="_(* #,##0.00_);_(* \(#,##0.00\);_(* &quot;-&quot;??_);_(@_)">
                  <c:v>17.235306582497145</c:v>
                </c:pt>
                <c:pt idx="53" formatCode="_(* #,##0.00_);_(* \(#,##0.00\);_(* &quot;-&quot;??_);_(@_)">
                  <c:v>16.569860209742515</c:v>
                </c:pt>
                <c:pt idx="54" formatCode="_(* #,##0.00_);_(* \(#,##0.00\);_(* &quot;-&quot;??_);_(@_)">
                  <c:v>15.429390186937454</c:v>
                </c:pt>
                <c:pt idx="55" formatCode="_(* #,##0.00_);_(* \(#,##0.00\);_(* &quot;-&quot;??_);_(@_)">
                  <c:v>15.073869958840591</c:v>
                </c:pt>
                <c:pt idx="56" formatCode="_(* #,##0.00_);_(* \(#,##0.00\);_(* &quot;-&quot;??_);_(@_)">
                  <c:v>15.142420715368864</c:v>
                </c:pt>
                <c:pt idx="57" formatCode="_(* #,##0.00_);_(* \(#,##0.00\);_(* &quot;-&quot;??_);_(@_)">
                  <c:v>13.983154412637822</c:v>
                </c:pt>
                <c:pt idx="58" formatCode="_(* #,##0.00_);_(* \(#,##0.00\);_(* &quot;-&quot;??_);_(@_)">
                  <c:v>11.017954899670745</c:v>
                </c:pt>
                <c:pt idx="59" formatCode="_(* #,##0.00_);_(* \(#,##0.00\);_(* &quot;-&quot;??_);_(@_)">
                  <c:v>9.2999493292351243</c:v>
                </c:pt>
                <c:pt idx="60" formatCode="_(* #,##0.00_);_(* \(#,##0.00\);_(* &quot;-&quot;??_);_(@_)">
                  <c:v>7.7072165712834817</c:v>
                </c:pt>
                <c:pt idx="61" formatCode="_(* #,##0.00_);_(* \(#,##0.00\);_(* &quot;-&quot;??_);_(@_)">
                  <c:v>6.6892099954399153</c:v>
                </c:pt>
                <c:pt idx="62" formatCode="_(* #,##0.00_);_(* \(#,##0.00\);_(* &quot;-&quot;??_);_(@_)">
                  <c:v>5.8882241256726919</c:v>
                </c:pt>
                <c:pt idx="63" formatCode="_(* #,##0.00_);_(* \(#,##0.00\);_(* &quot;-&quot;??_);_(@_)">
                  <c:v>5.2589982717021977</c:v>
                </c:pt>
                <c:pt idx="64" formatCode="_(* #,##0.00_);_(* \(#,##0.00\);_(* &quot;-&quot;??_);_(@_)">
                  <c:v>5.1543774603795223</c:v>
                </c:pt>
                <c:pt idx="65" formatCode="_(* #,##0.00_);_(* \(#,##0.00\);_(* &quot;-&quot;??_);_(@_)">
                  <c:v>6.0600636358019155</c:v>
                </c:pt>
                <c:pt idx="66" formatCode="_(* #,##0.00_);_(* \(#,##0.00\);_(* &quot;-&quot;??_);_(@_)">
                  <c:v>6.8115870408060886</c:v>
                </c:pt>
                <c:pt idx="67" formatCode="_(* #,##0.00_);_(* \(#,##0.00\);_(* &quot;-&quot;??_);_(@_)">
                  <c:v>7.1841608445162963</c:v>
                </c:pt>
                <c:pt idx="68" formatCode="_(* #,##0.00_);_(* \(#,##0.00\);_(* &quot;-&quot;??_);_(@_)">
                  <c:v>6.7055651670006267</c:v>
                </c:pt>
                <c:pt idx="69" formatCode="_(* #,##0.00_);_(* \(#,##0.00\);_(* &quot;-&quot;??_);_(@_)">
                  <c:v>6.8651606877409677</c:v>
                </c:pt>
                <c:pt idx="70" formatCode="_(* #,##0.00_);_(* \(#,##0.00\);_(* &quot;-&quot;??_);_(@_)">
                  <c:v>7.2379213638492867</c:v>
                </c:pt>
                <c:pt idx="71" formatCode="_(* #,##0.00_);_(* \(#,##0.00\);_(* &quot;-&quot;??_);_(@_)">
                  <c:v>7.6006441380604084</c:v>
                </c:pt>
                <c:pt idx="72" formatCode="_(* #,##0.00_);_(* \(#,##0.00\);_(* &quot;-&quot;??_);_(@_)">
                  <c:v>7.4084238527800883</c:v>
                </c:pt>
                <c:pt idx="73" formatCode="_(* #,##0.00_);_(* \(#,##0.00\);_(* &quot;-&quot;??_);_(@_)">
                  <c:v>7.3870724117994779</c:v>
                </c:pt>
                <c:pt idx="74" formatCode="_(* #,##0.00_);_(* \(#,##0.00\);_(* &quot;-&quot;??_);_(@_)">
                  <c:v>7.5367110117561698</c:v>
                </c:pt>
                <c:pt idx="75" formatCode="_(* #,##0.00_);_(* \(#,##0.00\);_(* &quot;-&quot;??_);_(@_)">
                  <c:v>8.0724124714142818</c:v>
                </c:pt>
                <c:pt idx="76" formatCode="_(* #,##0.00_);_(* \(#,##0.00\);_(* &quot;-&quot;??_);_(@_)">
                  <c:v>8.0509076634406096</c:v>
                </c:pt>
                <c:pt idx="77" formatCode="_(* #,##0.00_);_(* \(#,##0.00\);_(* &quot;-&quot;??_);_(@_)">
                  <c:v>7.2676968343838411</c:v>
                </c:pt>
                <c:pt idx="78" formatCode="_(* #,##0.00_);_(* \(#,##0.00\);_(* &quot;-&quot;??_);_(@_)">
                  <c:v>6.5661144351102152</c:v>
                </c:pt>
                <c:pt idx="79" formatCode="_(* #,##0.00_);_(* \(#,##0.00\);_(* &quot;-&quot;??_);_(@_)">
                  <c:v>6.0157680302412864</c:v>
                </c:pt>
                <c:pt idx="80" formatCode="_(* #,##0.00_);_(* \(#,##0.00\);_(* &quot;-&quot;??_);_(@_)">
                  <c:v>6.036901443583309</c:v>
                </c:pt>
                <c:pt idx="81" formatCode="_(* #,##0.00_);_(* \(#,##0.00\);_(* &quot;-&quot;??_);_(@_)">
                  <c:v>6.364175830754859</c:v>
                </c:pt>
                <c:pt idx="82" formatCode="_(* #,##0.00_);_(* \(#,##0.00\);_(* &quot;-&quot;??_);_(@_)">
                  <c:v>6.2162864215155711</c:v>
                </c:pt>
                <c:pt idx="83" formatCode="_(* #,##0.00_);_(* \(#,##0.00\);_(* &quot;-&quot;??_);_(@_)">
                  <c:v>5.6897333458586496</c:v>
                </c:pt>
                <c:pt idx="84" formatCode="_(* #,##0.00_);_(* \(#,##0.00\);_(* &quot;-&quot;??_);_(@_)">
                  <c:v>5.7002413726379153</c:v>
                </c:pt>
                <c:pt idx="85" formatCode="_(* #,##0.00_);_(* \(#,##0.00\);_(* &quot;-&quot;??_);_(@_)">
                  <c:v>5.5110968906111557</c:v>
                </c:pt>
                <c:pt idx="86" formatCode="_(* #,##0.00_);_(* \(#,##0.00\);_(* &quot;-&quot;??_);_(@_)">
                  <c:v>5.3223284039765284</c:v>
                </c:pt>
                <c:pt idx="87" formatCode="_(* #,##0.00_);_(* \(#,##0.00\);_(* &quot;-&quot;??_);_(@_)">
                  <c:v>4.6331964842122098</c:v>
                </c:pt>
                <c:pt idx="88" formatCode="_(* #,##0.00_);_(* \(#,##0.00\);_(* &quot;-&quot;??_);_(@_)">
                  <c:v>4.2271168083355626</c:v>
                </c:pt>
                <c:pt idx="89" formatCode="_(* #,##0.00_);_(* \(#,##0.00\);_(* &quot;-&quot;??_);_(@_)">
                  <c:v>4.0290456721725043</c:v>
                </c:pt>
                <c:pt idx="90" formatCode="_(* #,##0.00_);_(* \(#,##0.00\);_(* &quot;-&quot;??_);_(@_)">
                  <c:v>3.9667838992016646</c:v>
                </c:pt>
                <c:pt idx="91" formatCode="_(* #,##0.00_);_(* \(#,##0.00\);_(* &quot;-&quot;??_);_(@_)">
                  <c:v>3.8422354908168144</c:v>
                </c:pt>
                <c:pt idx="92" formatCode="_(* #,##0.00_);_(* \(#,##0.00\);_(* &quot;-&quot;??_);_(@_)">
                  <c:v>3.6973634134006339</c:v>
                </c:pt>
                <c:pt idx="93" formatCode="_(* #,##0.00_);_(* \(#,##0.00\);_(* &quot;-&quot;??_);_(@_)">
                  <c:v>3.2650766378807372</c:v>
                </c:pt>
                <c:pt idx="94" formatCode="_(* #,##0.00_);_(* \(#,##0.00\);_(* &quot;-&quot;??_);_(@_)">
                  <c:v>3.0185960969250969</c:v>
                </c:pt>
                <c:pt idx="95" formatCode="_(* #,##0.00_);_(* \(#,##0.00\);_(* &quot;-&quot;??_);_(@_)">
                  <c:v>3.1417749683044116</c:v>
                </c:pt>
                <c:pt idx="96" formatCode="_(* #,##0.00_);_(* \(#,##0.00\);_(* &quot;-&quot;??_);_(@_)">
                  <c:v>2.9879697566010499</c:v>
                </c:pt>
                <c:pt idx="97" formatCode="_(* #,##0.00_);_(* \(#,##0.00\);_(* &quot;-&quot;??_);_(@_)">
                  <c:v>3.0187399895728051</c:v>
                </c:pt>
                <c:pt idx="98" formatCode="_(* #,##0.00_);_(* \(#,##0.00\);_(* &quot;-&quot;??_);_(@_)">
                  <c:v>2.9571933959317231</c:v>
                </c:pt>
                <c:pt idx="99" formatCode="_(* #,##0.00_);_(* \(#,##0.00\);_(* &quot;-&quot;??_);_(@_)">
                  <c:v>2.9982899704835475</c:v>
                </c:pt>
                <c:pt idx="100" formatCode="_(* #,##0.00_);_(* \(#,##0.00\);_(* &quot;-&quot;??_);_(@_)">
                  <c:v>3.1835016807201688</c:v>
                </c:pt>
                <c:pt idx="101" formatCode="_(* #,##0.00_);_(* \(#,##0.00\);_(* &quot;-&quot;??_);_(@_)">
                  <c:v>3.6901648315724955</c:v>
                </c:pt>
                <c:pt idx="102" formatCode="_(* #,##0.00_);_(* \(#,##0.00\);_(* &quot;-&quot;??_);_(@_)">
                  <c:v>3.7419115951375481</c:v>
                </c:pt>
                <c:pt idx="103" formatCode="_(* #,##0.00_);_(* \(#,##0.00\);_(* &quot;-&quot;??_);_(@_)">
                  <c:v>4.1774098746973021</c:v>
                </c:pt>
                <c:pt idx="104" formatCode="_(* #,##0.00_);_(* \(#,##0.00\);_(* &quot;-&quot;??_);_(@_)">
                  <c:v>4.1462221459652282</c:v>
                </c:pt>
                <c:pt idx="105" formatCode="_(* #,##0.00_);_(* \(#,##0.00\);_(* &quot;-&quot;??_);_(@_)">
                  <c:v>4.115081044954727</c:v>
                </c:pt>
                <c:pt idx="106" formatCode="_(* #,##0.00_);_(* \(#,##0.00\);_(* &quot;-&quot;??_);_(@_)">
                  <c:v>4.1877363701779968</c:v>
                </c:pt>
                <c:pt idx="107" formatCode="_(* #,##0.00_);_(* \(#,##0.00\);_(* &quot;-&quot;??_);_(@_)">
                  <c:v>4.4573304332378161</c:v>
                </c:pt>
                <c:pt idx="108" formatCode="_(* #,##0.00_);_(* \(#,##0.00\);_(* &quot;-&quot;??_);_(@_)">
                  <c:v>4.5613301648519844</c:v>
                </c:pt>
                <c:pt idx="109" formatCode="_(* #,##0.00_);_(* \(#,##0.00\);_(* &quot;-&quot;??_);_(@_)">
                  <c:v>4.6133818027277451</c:v>
                </c:pt>
                <c:pt idx="110" formatCode="_(* #,##0.00_);_(* \(#,##0.00\);_(* &quot;-&quot;??_);_(@_)">
                  <c:v>4.7280323158122917</c:v>
                </c:pt>
                <c:pt idx="111" formatCode="_(* #,##0.00_);_(* \(#,##0.00\);_(* &quot;-&quot;??_);_(@_)">
                  <c:v>5.0414329112711043</c:v>
                </c:pt>
                <c:pt idx="112" formatCode="_(* #,##0.00_);_(* \(#,##0.00\);_(* &quot;-&quot;??_);_(@_)">
                  <c:v>5.5756484157062136</c:v>
                </c:pt>
                <c:pt idx="113" formatCode="_(* #,##0.00_);_(* \(#,##0.00\);_(* &quot;-&quot;??_);_(@_)">
                  <c:v>6.0599403809158403</c:v>
                </c:pt>
                <c:pt idx="114" formatCode="_(* #,##0.00_);_(* \(#,##0.00\);_(* &quot;-&quot;??_);_(@_)">
                  <c:v>6.3667777982189921</c:v>
                </c:pt>
                <c:pt idx="115" formatCode="_(* #,##0.00_);_(* \(#,##0.00\);_(* &quot;-&quot;??_);_(@_)">
                  <c:v>6.1656263322922511</c:v>
                </c:pt>
                <c:pt idx="116" formatCode="_(* #,##0.00_);_(* \(#,##0.00\);_(* &quot;-&quot;??_);_(@_)">
                  <c:v>6.2504062295430485</c:v>
                </c:pt>
                <c:pt idx="117" formatCode="_(* #,##0.00_);_(* \(#,##0.00\);_(* &quot;-&quot;??_);_(@_)">
                  <c:v>6.4093051421495018</c:v>
                </c:pt>
                <c:pt idx="118" formatCode="_(* #,##0.00_);_(* \(#,##0.00\);_(* &quot;-&quot;??_);_(@_)">
                  <c:v>6.3881038460462669</c:v>
                </c:pt>
                <c:pt idx="119" formatCode="_(* #,##0.00_);_(* \(#,##0.00\);_(* &quot;-&quot;??_);_(@_)">
                  <c:v>5.9023134175254732</c:v>
                </c:pt>
                <c:pt idx="120" formatCode="_(* #,##0.00_);_(* \(#,##0.00\);_(* &quot;-&quot;??_);_(@_)">
                  <c:v>5.8391133100553327</c:v>
                </c:pt>
                <c:pt idx="121" formatCode="_(* #,##0.00_);_(* \(#,##0.00\);_(* &quot;-&quot;??_);_(@_)">
                  <c:v>5.9023071283317963</c:v>
                </c:pt>
                <c:pt idx="122" formatCode="_(* #,##0.00_);_(* \(#,##0.00\);_(* &quot;-&quot;??_);_(@_)">
                  <c:v>5.6071971960474087</c:v>
                </c:pt>
                <c:pt idx="123" formatCode="_(* #,##0.00_);_(* \(#,##0.00\);_(* &quot;-&quot;??_);_(@_)">
                  <c:v>5.5336765217190331</c:v>
                </c:pt>
                <c:pt idx="124" formatCode="_(* #,##0.00_);_(* \(#,##0.00\);_(* &quot;-&quot;??_);_(@_)">
                  <c:v>5.1986157370483621</c:v>
                </c:pt>
                <c:pt idx="125" formatCode="_(* #,##0.00_);_(* \(#,##0.00\);_(* &quot;-&quot;??_);_(@_)">
                  <c:v>4.8017974525528695</c:v>
                </c:pt>
                <c:pt idx="126" formatCode="_(* #,##0.00_);_(* \(#,##0.00\);_(* &quot;-&quot;??_);_(@_)">
                  <c:v>4.4994745513169843</c:v>
                </c:pt>
                <c:pt idx="127" formatCode="_(* #,##0.00_);_(* \(#,##0.00\);_(* &quot;-&quot;??_);_(@_)">
                  <c:v>4.364004550402889</c:v>
                </c:pt>
                <c:pt idx="128" formatCode="_(* #,##0.00_);_(* \(#,##0.00\);_(* &quot;-&quot;??_);_(@_)">
                  <c:v>4.3431858780409227</c:v>
                </c:pt>
                <c:pt idx="129" formatCode="_(* #,##0.00_);_(* \(#,##0.00\);_(* &quot;-&quot;??_);_(@_)">
                  <c:v>4.1665971114977163</c:v>
                </c:pt>
                <c:pt idx="130" formatCode="_(* #,##0.00_);_(* \(#,##0.00\);_(* &quot;-&quot;??_);_(@_)">
                  <c:v>4.218493582756877</c:v>
                </c:pt>
                <c:pt idx="131" formatCode="_(* #,##0.00_);_(* \(#,##0.00\);_(* &quot;-&quot;??_);_(@_)">
                  <c:v>4.3120283296899764</c:v>
                </c:pt>
                <c:pt idx="132" formatCode="_(* #,##0.00_);_(* \(#,##0.00\);_(* &quot;-&quot;??_);_(@_)">
                  <c:v>4.5923253803370701</c:v>
                </c:pt>
                <c:pt idx="133" formatCode="_(* #,##0.00_);_(* \(#,##0.00\);_(* &quot;-&quot;??_);_(@_)">
                  <c:v>4.831571873002205</c:v>
                </c:pt>
                <c:pt idx="134" formatCode="_(* #,##0.00_);_(* \(#,##0.00\);_(* &quot;-&quot;??_);_(@_)">
                  <c:v>5.1663633201016079</c:v>
                </c:pt>
                <c:pt idx="135" formatCode="_(* #,##0.00_);_(* \(#,##0.00\);_(* &quot;-&quot;??_);_(@_)">
                  <c:v>5.2605608987123853</c:v>
                </c:pt>
                <c:pt idx="136" formatCode="_(* #,##0.00_);_(* \(#,##0.00\);_(* &quot;-&quot;??_);_(@_)">
                  <c:v>5.2186536384759563</c:v>
                </c:pt>
                <c:pt idx="137" formatCode="_(* #,##0.00_);_(* \(#,##0.00\);_(* &quot;-&quot;??_);_(@_)">
                  <c:v>4.8412252276564427</c:v>
                </c:pt>
                <c:pt idx="138" formatCode="_(* #,##0.00_);_(* \(#,##0.00\);_(* &quot;-&quot;??_);_(@_)">
                  <c:v>4.6006677475849855</c:v>
                </c:pt>
                <c:pt idx="139" formatCode="_(* #,##0.00_);_(* \(#,##0.00\);_(* &quot;-&quot;??_);_(@_)">
                  <c:v>4.4857793456655193</c:v>
                </c:pt>
                <c:pt idx="140" formatCode="_(* #,##0.00_);_(* \(#,##0.00\);_(* &quot;-&quot;??_);_(@_)">
                  <c:v>4.704674134797493</c:v>
                </c:pt>
                <c:pt idx="141" formatCode="_(* #,##0.00_);_(* \(#,##0.00\);_(* &quot;-&quot;??_);_(@_)">
                  <c:v>5.1954120371045853</c:v>
                </c:pt>
                <c:pt idx="142" formatCode="_(* #,##0.00_);_(* \(#,##0.00\);_(* &quot;-&quot;??_);_(@_)">
                  <c:v>5.6354286993452574</c:v>
                </c:pt>
                <c:pt idx="143" formatCode="_(* #,##0.00_);_(* \(#,##0.00\);_(* &quot;-&quot;??_);_(@_)">
                  <c:v>5.9090683472662109</c:v>
                </c:pt>
                <c:pt idx="144" formatCode="_(* #,##0.00_);_(* \(#,##0.00\);_(* &quot;-&quot;??_);_(@_)">
                  <c:v>5.9931648779638191</c:v>
                </c:pt>
                <c:pt idx="145" formatCode="_(* #,##0.00_);_(* \(#,##0.00\);_(* &quot;-&quot;??_);_(@_)">
                  <c:v>6.014199441345025</c:v>
                </c:pt>
                <c:pt idx="146" formatCode="_(* #,##0.00_);_(* \(#,##0.00\);_(* &quot;-&quot;??_);_(@_)">
                  <c:v>6.2989570403219952</c:v>
                </c:pt>
                <c:pt idx="147" formatCode="_(* #,##0.00_);_(* \(#,##0.00\);_(* &quot;-&quot;??_);_(@_)">
                  <c:v>6.5103500144501059</c:v>
                </c:pt>
                <c:pt idx="148" formatCode="_(* #,##0.00_);_(* \(#,##0.00\);_(* &quot;-&quot;??_);_(@_)">
                  <c:v>6.5527717410316155</c:v>
                </c:pt>
                <c:pt idx="149" formatCode="_(* #,##0.00_);_(* \(#,##0.00\);_(* &quot;-&quot;??_);_(@_)">
                  <c:v>6.7126008986431618</c:v>
                </c:pt>
                <c:pt idx="150" formatCode="_(* #,##0.00_);_(* \(#,##0.00\);_(* &quot;-&quot;??_);_(@_)">
                  <c:v>6.8726537947014554</c:v>
                </c:pt>
                <c:pt idx="151" formatCode="_(* #,##0.00_);_(* \(#,##0.00\);_(* &quot;-&quot;??_);_(@_)">
                  <c:v>7.2251925367271985</c:v>
                </c:pt>
                <c:pt idx="152" formatCode="_(* #,##0.00_);_(* \(#,##0.00\);_(* &quot;-&quot;??_);_(@_)">
                  <c:v>7.3105884093298767</c:v>
                </c:pt>
                <c:pt idx="153" formatCode="_(* #,##0.00_);_(* \(#,##0.00\);_(* &quot;-&quot;??_);_(@_)">
                  <c:v>6.9697508084267445</c:v>
                </c:pt>
                <c:pt idx="154" formatCode="_(* #,##0.00_);_(* \(#,##0.00\);_(* &quot;-&quot;??_);_(@_)">
                  <c:v>6.6408742563032863</c:v>
                </c:pt>
                <c:pt idx="155" formatCode="_(* #,##0.00_);_(* \(#,##0.00\);_(* &quot;-&quot;??_);_(@_)">
                  <c:v>6.5031090406288294</c:v>
                </c:pt>
                <c:pt idx="156" formatCode="_(* #,##0.00_);_(* \(#,##0.00\);_(* &quot;-&quot;??_);_(@_)">
                  <c:v>6.2179177340636604</c:v>
                </c:pt>
                <c:pt idx="157" formatCode="_(* #,##0.00_);_(* \(#,##0.00\);_(* &quot;-&quot;??_);_(@_)">
                  <c:v>5.8491055197092745</c:v>
                </c:pt>
                <c:pt idx="158" formatCode="_(* #,##0.00_);_(* \(#,##0.00\);_(* &quot;-&quot;??_);_(@_)">
                  <c:v>5.2399926989787238</c:v>
                </c:pt>
                <c:pt idx="159" formatCode="_(* #,##0.00_);_(* \(#,##0.00\);_(* &quot;-&quot;??_);_(@_)">
                  <c:v>5.1042261111959197</c:v>
                </c:pt>
                <c:pt idx="160" formatCode="_(* #,##0.00_);_(* \(#,##0.00\);_(* &quot;-&quot;??_);_(@_)">
                  <c:v>4.9891523093423595</c:v>
                </c:pt>
                <c:pt idx="161" formatCode="_(* #,##0.00_);_(* \(#,##0.00\);_(* &quot;-&quot;??_);_(@_)">
                  <c:v>4.9157699762254481</c:v>
                </c:pt>
                <c:pt idx="162" formatCode="_(* #,##0.00_);_(* \(#,##0.00\);_(* &quot;-&quot;??_);_(@_)">
                  <c:v>5.1985900430543408</c:v>
                </c:pt>
                <c:pt idx="163" formatCode="_(* #,##0.00_);_(* \(#,##0.00\);_(* &quot;-&quot;??_);_(@_)">
                  <c:v>5.2405143591022219</c:v>
                </c:pt>
                <c:pt idx="164" formatCode="_(* #,##0.00_);_(* \(#,##0.00\);_(* &quot;-&quot;??_);_(@_)">
                  <c:v>5.282388631203716</c:v>
                </c:pt>
                <c:pt idx="165" formatCode="_(* #,##0.00_);_(* \(#,##0.00\);_(* &quot;-&quot;??_);_(@_)">
                  <c:v>5.4501192115182784</c:v>
                </c:pt>
                <c:pt idx="166" formatCode="_(* #,##0.00_);_(* \(#,##0.00\);_(* &quot;-&quot;??_);_(@_)">
                  <c:v>5.5340429036881744</c:v>
                </c:pt>
                <c:pt idx="167" formatCode="_(* #,##0.00_);_(* \(#,##0.00\);_(* &quot;-&quot;??_);_(@_)">
                  <c:v>5.8385689976391708</c:v>
                </c:pt>
                <c:pt idx="168" formatCode="_(* #,##0.00_);_(* \(#,##0.00\);_(* &quot;-&quot;??_);_(@_)">
                  <c:v>6.1543165185151905</c:v>
                </c:pt>
                <c:pt idx="169" formatCode="_(* #,##0.00_);_(* \(#,##0.00\);_(* &quot;-&quot;??_);_(@_)">
                  <c:v>6.3128346616488473</c:v>
                </c:pt>
                <c:pt idx="170" formatCode="_(* #,##0.00_);_(* \(#,##0.00\);_(* &quot;-&quot;??_);_(@_)">
                  <c:v>6.5886687801203214</c:v>
                </c:pt>
                <c:pt idx="171" formatCode="_(* #,##0.00_);_(* \(#,##0.00\);_(* &quot;-&quot;??_);_(@_)">
                  <c:v>6.4933490246532166</c:v>
                </c:pt>
                <c:pt idx="172" formatCode="_(* #,##0.00_);_(* \(#,##0.00\);_(* &quot;-&quot;??_);_(@_)">
                  <c:v>6.5039601594703234</c:v>
                </c:pt>
                <c:pt idx="173" formatCode="_(* #,##0.00_);_(* \(#,##0.00\);_(* &quot;-&quot;??_);_(@_)">
                  <c:v>6.6955140446492534</c:v>
                </c:pt>
                <c:pt idx="174" formatCode="_(* #,##0.00_);_(* \(#,##0.00\);_(* &quot;-&quot;??_);_(@_)">
                  <c:v>6.2705592938988808</c:v>
                </c:pt>
                <c:pt idx="175" formatCode="_(* #,##0.00_);_(* \(#,##0.00\);_(* &quot;-&quot;??_);_(@_)">
                  <c:v>6.0906370244041774</c:v>
                </c:pt>
                <c:pt idx="176" formatCode="_(* #,##0.00_);_(* \(#,##0.00\);_(* &quot;-&quot;??_);_(@_)">
                  <c:v>5.8585604593711871</c:v>
                </c:pt>
                <c:pt idx="177" formatCode="_(* #,##0.00_);_(* \(#,##0.00\);_(* &quot;-&quot;??_);_(@_)">
                  <c:v>5.8375129277160598</c:v>
                </c:pt>
                <c:pt idx="178" formatCode="_(* #,##0.00_);_(* \(#,##0.00\);_(* &quot;-&quot;??_);_(@_)">
                  <c:v>5.774389162550464</c:v>
                </c:pt>
                <c:pt idx="179" formatCode="_(* #,##0.00_);_(* \(#,##0.00\);_(* &quot;-&quot;??_);_(@_)">
                  <c:v>5.9108180800137466</c:v>
                </c:pt>
                <c:pt idx="180" formatCode="_(* #,##0.00_);_(* \(#,##0.00\);_(* &quot;-&quot;??_);_(@_)">
                  <c:v>5.5852940506185389</c:v>
                </c:pt>
                <c:pt idx="181" formatCode="_(* #,##0.00_);_(* \(#,##0.00\);_(* &quot;-&quot;??_);_(@_)">
                  <c:v>5.6797540552364412</c:v>
                </c:pt>
                <c:pt idx="182" formatCode="_(* #,##0.00_);_(* \(#,##0.00\);_(* &quot;-&quot;??_);_(@_)">
                  <c:v>6.1530882776396734</c:v>
                </c:pt>
                <c:pt idx="183" formatCode="_(* #,##0.00_);_(* \(#,##0.00\);_(* &quot;-&quot;??_);_(@_)">
                  <c:v>6.279775205469762</c:v>
                </c:pt>
                <c:pt idx="184" formatCode="_(* #,##0.00_);_(* \(#,##0.00\);_(* &quot;-&quot;??_);_(@_)">
                  <c:v>6.3750743961491496</c:v>
                </c:pt>
                <c:pt idx="185" formatCode="_(* #,##0.00_);_(* \(#,##0.00\);_(* &quot;-&quot;??_);_(@_)">
                  <c:v>6.5236132991559836</c:v>
                </c:pt>
                <c:pt idx="186" formatCode="_(* #,##0.00_);_(* \(#,##0.00\);_(* &quot;-&quot;??_);_(@_)">
                  <c:v>6.5023149659961144</c:v>
                </c:pt>
                <c:pt idx="187" formatCode="_(* #,##0.00_);_(* \(#,##0.00\);_(* &quot;-&quot;??_);_(@_)">
                  <c:v>6.5129396981355558</c:v>
                </c:pt>
                <c:pt idx="188" formatCode="_(* #,##0.00_);_(* \(#,##0.00\);_(* &quot;-&quot;??_);_(@_)">
                  <c:v>6.7464508763476649</c:v>
                </c:pt>
                <c:pt idx="189" formatCode="_(* #,##0.00_);_(* \(#,##0.00\);_(* &quot;-&quot;??_);_(@_)">
                  <c:v>6.5872387093848683</c:v>
                </c:pt>
                <c:pt idx="190" formatCode="_(* #,##0.00_);_(* \(#,##0.00\);_(* &quot;-&quot;??_);_(@_)">
                  <c:v>6.5554342816816602</c:v>
                </c:pt>
                <c:pt idx="191" formatCode="_(* #,##0.00_);_(* \(#,##0.00\);_(* &quot;-&quot;??_);_(@_)">
                  <c:v>6.407616596391974</c:v>
                </c:pt>
                <c:pt idx="192" formatCode="_(* #,##0.00_);_(* \(#,##0.00\);_(* &quot;-&quot;??_);_(@_)">
                  <c:v>7.1378130703005471</c:v>
                </c:pt>
                <c:pt idx="193" formatCode="_(* #,##0.00_);_(* \(#,##0.00\);_(* &quot;-&quot;??_);_(@_)">
                  <c:v>7.7017522988958254</c:v>
                </c:pt>
                <c:pt idx="194" formatCode="_(* #,##0.00_);_(* \(#,##0.00\);_(* &quot;-&quot;??_);_(@_)">
                  <c:v>8.1286320147059712</c:v>
                </c:pt>
                <c:pt idx="195" formatCode="_(* #,##0.00_);_(* \(#,##0.00\);_(* &quot;-&quot;??_);_(@_)">
                  <c:v>8.171595611413963</c:v>
                </c:pt>
                <c:pt idx="196" formatCode="_(* #,##0.00_);_(* \(#,##0.00\);_(* &quot;-&quot;??_);_(@_)">
                  <c:v>8.4730892085789655</c:v>
                </c:pt>
                <c:pt idx="197" formatCode="_(* #,##0.00_);_(* \(#,##0.00\);_(* &quot;-&quot;??_);_(@_)">
                  <c:v>8.8944488180545243</c:v>
                </c:pt>
                <c:pt idx="198" formatCode="_(* #,##0.00_);_(* \(#,##0.00\);_(* &quot;-&quot;??_);_(@_)">
                  <c:v>9.5586385368727544</c:v>
                </c:pt>
                <c:pt idx="199" formatCode="_(* #,##0.00_);_(* \(#,##0.00\);_(* &quot;-&quot;??_);_(@_)">
                  <c:v>9.5258529093804398</c:v>
                </c:pt>
                <c:pt idx="200" formatCode="_(* #,##0.00_);_(* \(#,##0.00\);_(* &quot;-&quot;??_);_(@_)">
                  <c:v>9.4931813812181289</c:v>
                </c:pt>
                <c:pt idx="201" formatCode="_(* #,##0.00_);_(* \(#,##0.00\);_(* &quot;-&quot;??_);_(@_)">
                  <c:v>9.9293223148219312</c:v>
                </c:pt>
                <c:pt idx="202" formatCode="_(* #,##0.00_);_(* \(#,##0.00\);_(* &quot;-&quot;??_);_(@_)">
                  <c:v>10.476179952444099</c:v>
                </c:pt>
                <c:pt idx="203" formatCode="_(* #,##0.00_);_(* \(#,##0.00\);_(* &quot;-&quot;??_);_(@_)">
                  <c:v>10.673497995621716</c:v>
                </c:pt>
                <c:pt idx="204" formatCode="_(* #,##0.00_);_(* \(#,##0.00\);_(* &quot;-&quot;??_);_(@_)">
                  <c:v>10.706293382226528</c:v>
                </c:pt>
                <c:pt idx="205" formatCode="_(* #,##0.00_);_(* \(#,##0.00\);_(* &quot;-&quot;??_);_(@_)">
                  <c:v>10.35630312454705</c:v>
                </c:pt>
                <c:pt idx="206" formatCode="_(* #,##0.00_);_(* \(#,##0.00\);_(* &quot;-&quot;??_);_(@_)">
                  <c:v>9.3869277812698382</c:v>
                </c:pt>
                <c:pt idx="207" formatCode="_(* #,##0.00_);_(* \(#,##0.00\);_(* &quot;-&quot;??_);_(@_)">
                  <c:v>9.2783120253555396</c:v>
                </c:pt>
                <c:pt idx="208" formatCode="_(* #,##0.00_);_(* \(#,##0.00\);_(* &quot;-&quot;??_);_(@_)">
                  <c:v>9.3217022624114456</c:v>
                </c:pt>
                <c:pt idx="209" formatCode="_(* #,##0.00_);_(* \(#,##0.00\);_(* &quot;-&quot;??_);_(@_)">
                  <c:v>8.8444570099512898</c:v>
                </c:pt>
                <c:pt idx="210" formatCode="_(* #,##0.00_);_(* \(#,##0.00\);_(* &quot;-&quot;??_);_(@_)">
                  <c:v>8.7362832303747204</c:v>
                </c:pt>
                <c:pt idx="211" formatCode="_(* #,##0.00_);_(* \(#,##0.00\);_(* &quot;-&quot;??_);_(@_)">
                  <c:v>8.9749779251530484</c:v>
                </c:pt>
                <c:pt idx="212" formatCode="_(* #,##0.00_);_(* \(#,##0.00\);_(* &quot;-&quot;??_);_(@_)">
                  <c:v>8.4763854261917118</c:v>
                </c:pt>
                <c:pt idx="213" formatCode="_(* #,##0.00_);_(* \(#,##0.00\);_(* &quot;-&quot;??_);_(@_)">
                  <c:v>7.8738583895058722</c:v>
                </c:pt>
                <c:pt idx="214" formatCode="_(* #,##0.00_);_(* \(#,##0.00\);_(* &quot;-&quot;??_);_(@_)">
                  <c:v>6.9874580087189164</c:v>
                </c:pt>
                <c:pt idx="215" formatCode="_(* #,##0.00_);_(* \(#,##0.00\);_(* &quot;-&quot;??_);_(@_)">
                  <c:v>6.2880550542244729</c:v>
                </c:pt>
                <c:pt idx="216" formatCode="_(* #,##0.00_);_(* \(#,##0.00\);_(* &quot;-&quot;??_);_(@_)">
                  <c:v>5.3539544420169616</c:v>
                </c:pt>
                <c:pt idx="217" formatCode="_(* #,##0.00_);_(* \(#,##0.00\);_(* &quot;-&quot;??_);_(@_)">
                  <c:v>4.7587933515120362</c:v>
                </c:pt>
                <c:pt idx="218" formatCode="_(* #,##0.00_);_(* \(#,##0.00\);_(* &quot;-&quot;??_);_(@_)">
                  <c:v>4.5710348848857718</c:v>
                </c:pt>
                <c:pt idx="219" formatCode="_(* #,##0.00_);_(* \(#,##0.00\);_(* &quot;-&quot;??_);_(@_)">
                  <c:v>4.0825308952635142</c:v>
                </c:pt>
                <c:pt idx="220" formatCode="_(* #,##0.00_);_(* \(#,##0.00\);_(* &quot;-&quot;??_);_(@_)">
                  <c:v>3.5971291337952405</c:v>
                </c:pt>
                <c:pt idx="221" formatCode="_(* #,##0.00_);_(* \(#,##0.00\);_(* &quot;-&quot;??_);_(@_)">
                  <c:v>2.9983614716367901</c:v>
                </c:pt>
                <c:pt idx="222" formatCode="_(* #,##0.00_);_(* \(#,##0.00\);_(* &quot;-&quot;??_);_(@_)">
                  <c:v>2.7114579577881992</c:v>
                </c:pt>
                <c:pt idx="223" formatCode="_(* #,##0.00_);_(* \(#,##0.00\);_(* &quot;-&quot;??_);_(@_)">
                  <c:v>2.4558041894743088</c:v>
                </c:pt>
                <c:pt idx="224" formatCode="_(* #,##0.00_);_(* \(#,##0.00\);_(* &quot;-&quot;??_);_(@_)">
                  <c:v>2.5377033135266736</c:v>
                </c:pt>
                <c:pt idx="225" formatCode="_(* #,##0.00_);_(* \(#,##0.00\);_(* &quot;-&quot;??_);_(@_)">
                  <c:v>2.701338188154323</c:v>
                </c:pt>
                <c:pt idx="226" formatCode="_(* #,##0.00_);_(* \(#,##0.00\);_(* &quot;-&quot;??_);_(@_)">
                  <c:v>2.8038549960881287</c:v>
                </c:pt>
                <c:pt idx="227" formatCode="_(* #,##0.00_);_(* \(#,##0.00\);_(* &quot;-&quot;??_);_(@_)">
                  <c:v>2.9473499083459087</c:v>
                </c:pt>
                <c:pt idx="228" formatCode="_(* #,##0.00_);_(* \(#,##0.00\);_(* &quot;-&quot;??_);_(@_)">
                  <c:v>2.8550480405260981</c:v>
                </c:pt>
                <c:pt idx="229" formatCode="_(* #,##0.00_);_(* \(#,##0.00\);_(* &quot;-&quot;??_);_(@_)">
                  <c:v>2.8447963662471265</c:v>
                </c:pt>
                <c:pt idx="230" formatCode="_(* #,##0.00_);_(* \(#,##0.00\);_(* &quot;-&quot;??_);_(@_)">
                  <c:v>2.6806550453633449</c:v>
                </c:pt>
                <c:pt idx="231" formatCode="_(* #,##0.00_);_(* \(#,##0.00\);_(* &quot;-&quot;??_);_(@_)">
                  <c:v>2.7626847278442002</c:v>
                </c:pt>
                <c:pt idx="232" formatCode="_(* #,##0.00_);_(* \(#,##0.00\);_(* &quot;-&quot;??_);_(@_)">
                  <c:v>2.8548853222565285</c:v>
                </c:pt>
                <c:pt idx="233" formatCode="_(* #,##0.00_);_(* \(#,##0.00\);_(* &quot;-&quot;??_);_(@_)">
                  <c:v>4.3909560762924515</c:v>
                </c:pt>
                <c:pt idx="234" formatCode="_(* #,##0.00_);_(* \(#,##0.00\);_(* &quot;-&quot;??_);_(@_)">
                  <c:v>4.4846829921629805</c:v>
                </c:pt>
                <c:pt idx="235" formatCode="_(* #,##0.00_);_(* \(#,##0.00\);_(* &quot;-&quot;??_);_(@_)">
                  <c:v>4.1926806841701358</c:v>
                </c:pt>
                <c:pt idx="236" formatCode="_(* #,##0.00_);_(* \(#,##0.00\);_(* &quot;-&quot;??_);_(@_)">
                  <c:v>4.5255646480173439</c:v>
                </c:pt>
                <c:pt idx="237" formatCode="_(* #,##0.00_);_(* \(#,##0.00\);_(* &quot;-&quot;??_);_(@_)">
                  <c:v>4.5567911660360449</c:v>
                </c:pt>
                <c:pt idx="238" formatCode="_(* #,##0.00_);_(* \(#,##0.00\);_(* &quot;-&quot;??_);_(@_)">
                  <c:v>4.0458934030587868</c:v>
                </c:pt>
                <c:pt idx="239" formatCode="_(* #,##0.00_);_(* \(#,##0.00\);_(* &quot;-&quot;??_);_(@_)">
                  <c:v>3.7454821218273482</c:v>
                </c:pt>
                <c:pt idx="240" formatCode="_(* #,##0.00_);_(* \(#,##0.00\);_(* &quot;-&quot;??_);_(@_)">
                  <c:v>3.7765157688874673</c:v>
                </c:pt>
                <c:pt idx="241" formatCode="_(* #,##0.00_);_(* \(#,##0.00\);_(* &quot;-&quot;??_);_(@_)">
                  <c:v>3.8903058081077413</c:v>
                </c:pt>
                <c:pt idx="242" formatCode="_(* #,##0.00_);_(* \(#,##0.00\);_(* &quot;-&quot;??_);_(@_)">
                  <c:v>4.5753652729229488</c:v>
                </c:pt>
                <c:pt idx="243" formatCode="_(* #,##0.00_);_(* \(#,##0.00\);_(* &quot;-&quot;??_);_(@_)">
                  <c:v>4.9405755886834823</c:v>
                </c:pt>
                <c:pt idx="244" formatCode="_(* #,##0.00_);_(* \(#,##0.00\);_(* &quot;-&quot;??_);_(@_)">
                  <c:v>4.6583648774390252</c:v>
                </c:pt>
                <c:pt idx="245" formatCode="_(* #,##0.00_);_(* \(#,##0.00\);_(* &quot;-&quot;??_);_(@_)">
                  <c:v>3.366413898801901</c:v>
                </c:pt>
                <c:pt idx="246" formatCode="_(* #,##0.00_);_(* \(#,##0.00\);_(* &quot;-&quot;??_);_(@_)">
                  <c:v>3.2221769014348478</c:v>
                </c:pt>
                <c:pt idx="247" formatCode="_(* #,##0.00_);_(* \(#,##0.00\);_(* &quot;-&quot;??_);_(@_)">
                  <c:v>3.4288072225266975</c:v>
                </c:pt>
                <c:pt idx="248" formatCode="_(* #,##0.00_);_(* \(#,##0.00\);_(* &quot;-&quot;??_);_(@_)">
                  <c:v>2.8935466755948713</c:v>
                </c:pt>
                <c:pt idx="249" formatCode="_(* #,##0.00_);_(* \(#,##0.00\);_(* &quot;-&quot;??_);_(@_)">
                  <c:v>2.5350325756799297</c:v>
                </c:pt>
                <c:pt idx="250" formatCode="_(* #,##0.00_);_(* \(#,##0.00\);_(* &quot;-&quot;??_);_(@_)">
                  <c:v>3.2748384024610333</c:v>
                </c:pt>
                <c:pt idx="251" formatCode="_(* #,##0.00_);_(* \(#,##0.00\);_(* &quot;-&quot;??_);_(@_)">
                  <c:v>4.3060399841131858</c:v>
                </c:pt>
                <c:pt idx="252" formatCode="_(* #,##0.00_);_(* \(#,##0.00\);_(* &quot;-&quot;??_);_(@_)">
                  <c:v>4.1916693262358695</c:v>
                </c:pt>
                <c:pt idx="253" formatCode="_(* #,##0.00_);_(* \(#,##0.00\);_(* &quot;-&quot;??_);_(@_)">
                  <c:v>4.004927312109352</c:v>
                </c:pt>
                <c:pt idx="254" formatCode="_(* #,##0.00_);_(* \(#,##0.00\);_(* &quot;-&quot;??_);_(@_)">
                  <c:v>3.302958571938297</c:v>
                </c:pt>
                <c:pt idx="255" formatCode="_(* #,##0.00_);_(* \(#,##0.00\);_(* &quot;-&quot;??_);_(@_)">
                  <c:v>2.39904484475022</c:v>
                </c:pt>
                <c:pt idx="256" formatCode="_(* #,##0.00_);_(* \(#,##0.00\);_(* &quot;-&quot;??_);_(@_)">
                  <c:v>1.8774877402777834</c:v>
                </c:pt>
                <c:pt idx="257" formatCode="_(* #,##0.00_);_(* \(#,##0.00\);_(* &quot;-&quot;??_);_(@_)">
                  <c:v>2.1321559928031864</c:v>
                </c:pt>
                <c:pt idx="258" formatCode="_(* #,##0.00_);_(* \(#,##0.00\);_(* &quot;-&quot;??_);_(@_)">
                  <c:v>2.3054513967235568</c:v>
                </c:pt>
                <c:pt idx="259" formatCode="_(* #,##0.00_);_(* \(#,##0.00\);_(* &quot;-&quot;??_);_(@_)">
                  <c:v>2.438302347493404</c:v>
                </c:pt>
                <c:pt idx="260" formatCode="_(* #,##0.00_);_(* \(#,##0.00\);_(* &quot;-&quot;??_);_(@_)">
                  <c:v>3.1351615471362448</c:v>
                </c:pt>
                <c:pt idx="261" formatCode="_(* #,##0.00_);_(* \(#,##0.00\);_(* &quot;-&quot;??_);_(@_)">
                  <c:v>3.9182057307108664</c:v>
                </c:pt>
                <c:pt idx="262" formatCode="_(* #,##0.00_);_(* \(#,##0.00\);_(* &quot;-&quot;??_);_(@_)">
                  <c:v>4.3110911966114607</c:v>
                </c:pt>
                <c:pt idx="263" formatCode="_(* #,##0.00_);_(* \(#,##0.00\);_(* &quot;-&quot;??_);_(@_)">
                  <c:v>4.517341500509886</c:v>
                </c:pt>
                <c:pt idx="264" formatCode="_(* #,##0.00_);_(* \(#,##0.00\);_(* &quot;-&quot;??_);_(@_)">
                  <c:v>4.5590608265254406</c:v>
                </c:pt>
                <c:pt idx="265" formatCode="_(* #,##0.00_);_(* \(#,##0.00\);_(* &quot;-&quot;??_);_(@_)">
                  <c:v>5.1952805482628817</c:v>
                </c:pt>
                <c:pt idx="266" formatCode="_(* #,##0.00_);_(* \(#,##0.00\);_(* &quot;-&quot;??_);_(@_)">
                  <c:v>6.0993271283718897</c:v>
                </c:pt>
                <c:pt idx="267" formatCode="_(* #,##0.00_);_(* \(#,##0.00\);_(* &quot;-&quot;??_);_(@_)">
                  <c:v>6.7591885269032925</c:v>
                </c:pt>
                <c:pt idx="268" formatCode="_(* #,##0.00_);_(* \(#,##0.00\);_(* &quot;-&quot;??_);_(@_)">
                  <c:v>8.0559022201129658</c:v>
                </c:pt>
                <c:pt idx="269" formatCode="_(* #,##0.00_);_(* \(#,##0.00\);_(* &quot;-&quot;??_);_(@_)">
                  <c:v>8.3468965707955256</c:v>
                </c:pt>
                <c:pt idx="270" formatCode="_(* #,##0.00_);_(* \(#,##0.00\);_(* &quot;-&quot;??_);_(@_)">
                  <c:v>8.9730544027112771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E4-41D5-9687-665B4ED7A752}"/>
            </c:ext>
          </c:extLst>
        </c:ser>
        <c:ser>
          <c:idx val="2"/>
          <c:order val="2"/>
          <c:tx>
            <c:strRef>
              <c:f>bd!$U$5</c:f>
              <c:strCache>
                <c:ptCount val="1"/>
                <c:pt idx="0">
                  <c:v>Taxa de Juros Efetivo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E4-41D5-9687-665B4ED7A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bd!$A$6:$A$281</c:f>
              <c:numCache>
                <c:formatCode>mmm\-yy</c:formatCode>
                <c:ptCount val="276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</c:numCache>
            </c:numRef>
          </c:cat>
          <c:val>
            <c:numRef>
              <c:f>bd!$U$6:$U$281</c:f>
              <c:numCache>
                <c:formatCode>General</c:formatCode>
                <c:ptCount val="276"/>
                <c:pt idx="11" formatCode="_-* #,##0.0_-;\-* #,##0.0_-;_-* &quot;-&quot;??_-;_-@_-">
                  <c:v>15.283193888604663</c:v>
                </c:pt>
                <c:pt idx="12" formatCode="_-* #,##0.0_-;\-* #,##0.0_-;_-* &quot;-&quot;??_-;_-@_-">
                  <c:v>14.565511166636869</c:v>
                </c:pt>
                <c:pt idx="13" formatCode="_-* #,##0.0_-;\-* #,##0.0_-;_-* &quot;-&quot;??_-;_-@_-">
                  <c:v>14.566815274860856</c:v>
                </c:pt>
                <c:pt idx="14" formatCode="_-* #,##0.0_-;\-* #,##0.0_-;_-* &quot;-&quot;??_-;_-@_-">
                  <c:v>13.471273390267191</c:v>
                </c:pt>
                <c:pt idx="15" formatCode="_-* #,##0.0_-;\-* #,##0.0_-;_-* &quot;-&quot;??_-;_-@_-">
                  <c:v>12.464960311474949</c:v>
                </c:pt>
                <c:pt idx="16" formatCode="_-* #,##0.0_-;\-* #,##0.0_-;_-* &quot;-&quot;??_-;_-@_-">
                  <c:v>12.195943815842103</c:v>
                </c:pt>
                <c:pt idx="17" formatCode="_-* #,##0.0_-;\-* #,##0.0_-;_-* &quot;-&quot;??_-;_-@_-">
                  <c:v>11.844935957565351</c:v>
                </c:pt>
                <c:pt idx="18" formatCode="_-* #,##0.0_-;\-* #,##0.0_-;_-* &quot;-&quot;??_-;_-@_-">
                  <c:v>10.887267280646395</c:v>
                </c:pt>
                <c:pt idx="19" formatCode="_-* #,##0.0_-;\-* #,##0.0_-;_-* &quot;-&quot;??_-;_-@_-">
                  <c:v>9.8914323613650268</c:v>
                </c:pt>
                <c:pt idx="20" formatCode="_-* #,##0.0_-;\-* #,##0.0_-;_-* &quot;-&quot;??_-;_-@_-">
                  <c:v>9.6906090090873356</c:v>
                </c:pt>
                <c:pt idx="21" formatCode="_-* #,##0.0_-;\-* #,##0.0_-;_-* &quot;-&quot;??_-;_-@_-">
                  <c:v>10.744140031594629</c:v>
                </c:pt>
                <c:pt idx="22" formatCode="_-* #,##0.0_-;\-* #,##0.0_-;_-* &quot;-&quot;??_-;_-@_-">
                  <c:v>11.24690378871791</c:v>
                </c:pt>
                <c:pt idx="23" formatCode="_-* #,##0.0_-;\-* #,##0.0_-;_-* &quot;-&quot;??_-;_-@_-">
                  <c:v>10.829837115512952</c:v>
                </c:pt>
                <c:pt idx="24" formatCode="_-* #,##0.0_-;\-* #,##0.0_-;_-* &quot;-&quot;??_-;_-@_-">
                  <c:v>10.674510340939513</c:v>
                </c:pt>
                <c:pt idx="25" formatCode="_-* #,##0.0_-;\-* #,##0.0_-;_-* &quot;-&quot;??_-;_-@_-">
                  <c:v>9.8424506043056184</c:v>
                </c:pt>
                <c:pt idx="26" formatCode="_-* #,##0.0_-;\-* #,##0.0_-;_-* &quot;-&quot;??_-;_-@_-">
                  <c:v>9.46162721303625</c:v>
                </c:pt>
                <c:pt idx="27" formatCode="_-* #,##0.0_-;\-* #,##0.0_-;_-* &quot;-&quot;??_-;_-@_-">
                  <c:v>9.1684069779499175</c:v>
                </c:pt>
                <c:pt idx="28" formatCode="_-* #,##0.0_-;\-* #,##0.0_-;_-* &quot;-&quot;??_-;_-@_-">
                  <c:v>8.5691564131414886</c:v>
                </c:pt>
                <c:pt idx="29" formatCode="_-* #,##0.0_-;\-* #,##0.0_-;_-* &quot;-&quot;??_-;_-@_-">
                  <c:v>8.1275099796475292</c:v>
                </c:pt>
                <c:pt idx="30" formatCode="_-* #,##0.0_-;\-* #,##0.0_-;_-* &quot;-&quot;??_-;_-@_-">
                  <c:v>8.633883692612109</c:v>
                </c:pt>
                <c:pt idx="31" formatCode="_-* #,##0.0_-;\-* #,##0.0_-;_-* &quot;-&quot;??_-;_-@_-">
                  <c:v>9.4920178743770336</c:v>
                </c:pt>
                <c:pt idx="32" formatCode="_-* #,##0.0_-;\-* #,##0.0_-;_-* &quot;-&quot;??_-;_-@_-">
                  <c:v>9.5487153683823767</c:v>
                </c:pt>
                <c:pt idx="33" formatCode="_-* #,##0.0_-;\-* #,##0.0_-;_-* &quot;-&quot;??_-;_-@_-">
                  <c:v>9.0604524569999789</c:v>
                </c:pt>
                <c:pt idx="34" formatCode="_-* #,##0.0_-;\-* #,##0.0_-;_-* &quot;-&quot;??_-;_-@_-">
                  <c:v>8.8172445818119662</c:v>
                </c:pt>
                <c:pt idx="35" formatCode="_-* #,##0.0_-;\-* #,##0.0_-;_-* &quot;-&quot;??_-;_-@_-">
                  <c:v>8.9607925726439284</c:v>
                </c:pt>
                <c:pt idx="36" formatCode="_-* #,##0.0_-;\-* #,##0.0_-;_-* &quot;-&quot;??_-;_-@_-">
                  <c:v>9.2912907661796051</c:v>
                </c:pt>
                <c:pt idx="37" formatCode="_-* #,##0.0_-;\-* #,##0.0_-;_-* &quot;-&quot;??_-;_-@_-">
                  <c:v>9.6521997913115101</c:v>
                </c:pt>
                <c:pt idx="38" formatCode="_-* #,##0.0_-;\-* #,##0.0_-;_-* &quot;-&quot;??_-;_-@_-">
                  <c:v>9.5268141065995682</c:v>
                </c:pt>
                <c:pt idx="39" formatCode="_-* #,##0.0_-;\-* #,##0.0_-;_-* &quot;-&quot;??_-;_-@_-">
                  <c:v>9.6067431977132642</c:v>
                </c:pt>
                <c:pt idx="40" formatCode="_-* #,##0.0_-;\-* #,##0.0_-;_-* &quot;-&quot;??_-;_-@_-">
                  <c:v>9.8961799968843689</c:v>
                </c:pt>
                <c:pt idx="41" formatCode="_-* #,##0.0_-;\-* #,##0.0_-;_-* &quot;-&quot;??_-;_-@_-">
                  <c:v>10.073642107276882</c:v>
                </c:pt>
                <c:pt idx="42" formatCode="_-* #,##0.0_-;\-* #,##0.0_-;_-* &quot;-&quot;??_-;_-@_-">
                  <c:v>10.27065824768898</c:v>
                </c:pt>
                <c:pt idx="43" formatCode="_-* #,##0.0_-;\-* #,##0.0_-;_-* &quot;-&quot;??_-;_-@_-">
                  <c:v>10.148230637652155</c:v>
                </c:pt>
                <c:pt idx="44" formatCode="_-* #,##0.0_-;\-* #,##0.0_-;_-* &quot;-&quot;??_-;_-@_-">
                  <c:v>9.7335148489648748</c:v>
                </c:pt>
                <c:pt idx="45" formatCode="_-* #,##0.0_-;\-* #,##0.0_-;_-* &quot;-&quot;??_-;_-@_-">
                  <c:v>9.3364346058552705</c:v>
                </c:pt>
                <c:pt idx="46" formatCode="_-* #,##0.0_-;\-* #,##0.0_-;_-* &quot;-&quot;??_-;_-@_-">
                  <c:v>7.0502010028981488</c:v>
                </c:pt>
                <c:pt idx="47" formatCode="_-* #,##0.0_-;\-* #,##0.0_-;_-* &quot;-&quot;??_-;_-@_-">
                  <c:v>5.892399988543362</c:v>
                </c:pt>
                <c:pt idx="48" formatCode="_-* #,##0.0_-;\-* #,##0.0_-;_-* &quot;-&quot;??_-;_-@_-">
                  <c:v>4.5488982711778814</c:v>
                </c:pt>
                <c:pt idx="49" formatCode="_-* #,##0.0_-;\-* #,##0.0_-;_-* &quot;-&quot;??_-;_-@_-">
                  <c:v>3.8952798414219059</c:v>
                </c:pt>
                <c:pt idx="50" formatCode="_-* #,##0.0_-;\-* #,##0.0_-;_-* &quot;-&quot;??_-;_-@_-">
                  <c:v>3.6711840869910528</c:v>
                </c:pt>
                <c:pt idx="51" formatCode="_-* #,##0.0_-;\-* #,##0.0_-;_-* &quot;-&quot;??_-;_-@_-">
                  <c:v>3.8913579131046427</c:v>
                </c:pt>
                <c:pt idx="52" formatCode="_-* #,##0.0_-;\-* #,##0.0_-;_-* &quot;-&quot;??_-;_-@_-">
                  <c:v>4.04627339488004</c:v>
                </c:pt>
                <c:pt idx="53" formatCode="_-* #,##0.0_-;\-* #,##0.0_-;_-* &quot;-&quot;??_-;_-@_-">
                  <c:v>5.1916269686102412</c:v>
                </c:pt>
                <c:pt idx="54" formatCode="_-* #,##0.0_-;\-* #,##0.0_-;_-* &quot;-&quot;??_-;_-@_-">
                  <c:v>6.7954562307397381</c:v>
                </c:pt>
                <c:pt idx="55" formatCode="_-* #,##0.0_-;\-* #,##0.0_-;_-* &quot;-&quot;??_-;_-@_-">
                  <c:v>7.4780781161574161</c:v>
                </c:pt>
                <c:pt idx="56" formatCode="_-* #,##0.0_-;\-* #,##0.0_-;_-* &quot;-&quot;??_-;_-@_-">
                  <c:v>7.7305880770546009</c:v>
                </c:pt>
                <c:pt idx="57" formatCode="_-* #,##0.0_-;\-* #,##0.0_-;_-* &quot;-&quot;??_-;_-@_-">
                  <c:v>8.8162803627461983</c:v>
                </c:pt>
                <c:pt idx="58" formatCode="_-* #,##0.0_-;\-* #,##0.0_-;_-* &quot;-&quot;??_-;_-@_-">
                  <c:v>11.497478755687052</c:v>
                </c:pt>
                <c:pt idx="59" formatCode="_-* #,##0.0_-;\-* #,##0.0_-;_-* &quot;-&quot;??_-;_-@_-">
                  <c:v>12.840193242424691</c:v>
                </c:pt>
                <c:pt idx="60" formatCode="_-* #,##0.0_-;\-* #,##0.0_-;_-* &quot;-&quot;??_-;_-@_-">
                  <c:v>13.719868275037106</c:v>
                </c:pt>
                <c:pt idx="61" formatCode="_-* #,##0.0_-;\-* #,##0.0_-;_-* &quot;-&quot;??_-;_-@_-">
                  <c:v>13.961497708743309</c:v>
                </c:pt>
                <c:pt idx="62" formatCode="_-* #,##0.0_-;\-* #,##0.0_-;_-* &quot;-&quot;??_-;_-@_-">
                  <c:v>14.371220426148778</c:v>
                </c:pt>
                <c:pt idx="63" formatCode="_-* #,##0.0_-;\-* #,##0.0_-;_-* &quot;-&quot;??_-;_-@_-">
                  <c:v>14.276441148936026</c:v>
                </c:pt>
                <c:pt idx="64" formatCode="_-* #,##0.0_-;\-* #,##0.0_-;_-* &quot;-&quot;??_-;_-@_-">
                  <c:v>13.565812692428491</c:v>
                </c:pt>
                <c:pt idx="65" formatCode="_-* #,##0.0_-;\-* #,##0.0_-;_-* &quot;-&quot;??_-;_-@_-">
                  <c:v>11.895039097466963</c:v>
                </c:pt>
                <c:pt idx="66" formatCode="_-* #,##0.0_-;\-* #,##0.0_-;_-* &quot;-&quot;??_-;_-@_-">
                  <c:v>10.249454634488142</c:v>
                </c:pt>
                <c:pt idx="67" formatCode="_-* #,##0.0_-;\-* #,##0.0_-;_-* &quot;-&quot;??_-;_-@_-">
                  <c:v>9.3506600490624869</c:v>
                </c:pt>
                <c:pt idx="68" formatCode="_-* #,##0.0_-;\-* #,##0.0_-;_-* &quot;-&quot;??_-;_-@_-">
                  <c:v>9.378065102890476</c:v>
                </c:pt>
                <c:pt idx="69" formatCode="_-* #,##0.0_-;\-* #,##0.0_-;_-* &quot;-&quot;??_-;_-@_-">
                  <c:v>8.7522508917647457</c:v>
                </c:pt>
                <c:pt idx="70" formatCode="_-* #,##0.0_-;\-* #,##0.0_-;_-* &quot;-&quot;??_-;_-@_-">
                  <c:v>8.2706517210838335</c:v>
                </c:pt>
                <c:pt idx="71" formatCode="_-* #,##0.0_-;\-* #,##0.0_-;_-* &quot;-&quot;??_-;_-@_-">
                  <c:v>8.0255029514742162</c:v>
                </c:pt>
                <c:pt idx="72" formatCode="_-* #,##0.0_-;\-* #,##0.0_-;_-* &quot;-&quot;??_-;_-@_-">
                  <c:v>8.3341371527068553</c:v>
                </c:pt>
                <c:pt idx="73" formatCode="_-* #,##0.0_-;\-* #,##0.0_-;_-* &quot;-&quot;??_-;_-@_-">
                  <c:v>8.504388211795554</c:v>
                </c:pt>
                <c:pt idx="74" formatCode="_-* #,##0.0_-;\-* #,##0.0_-;_-* &quot;-&quot;??_-;_-@_-">
                  <c:v>8.513360241744806</c:v>
                </c:pt>
                <c:pt idx="75" formatCode="_-* #,##0.0_-;\-* #,##0.0_-;_-* &quot;-&quot;??_-;_-@_-">
                  <c:v>8.2266461977849268</c:v>
                </c:pt>
                <c:pt idx="76" formatCode="_-* #,##0.0_-;\-* #,##0.0_-;_-* &quot;-&quot;??_-;_-@_-">
                  <c:v>8.5353937353845879</c:v>
                </c:pt>
                <c:pt idx="77" formatCode="_-* #,##0.0_-;\-* #,##0.0_-;_-* &quot;-&quot;??_-;_-@_-">
                  <c:v>9.7133813511053546</c:v>
                </c:pt>
                <c:pt idx="78" formatCode="_-* #,##0.0_-;\-* #,##0.0_-;_-* &quot;-&quot;??_-;_-@_-">
                  <c:v>10.673889162892603</c:v>
                </c:pt>
                <c:pt idx="79" formatCode="_-* #,##0.0_-;\-* #,##0.0_-;_-* &quot;-&quot;??_-;_-@_-">
                  <c:v>11.654407621029872</c:v>
                </c:pt>
                <c:pt idx="80" formatCode="_-* #,##0.0_-;\-* #,##0.0_-;_-* &quot;-&quot;??_-;_-@_-">
                  <c:v>11.908986596451477</c:v>
                </c:pt>
                <c:pt idx="81" formatCode="_-* #,##0.0_-;\-* #,##0.0_-;_-* &quot;-&quot;??_-;_-@_-">
                  <c:v>11.792768452488422</c:v>
                </c:pt>
                <c:pt idx="82" formatCode="_-* #,##0.0_-;\-* #,##0.0_-;_-* &quot;-&quot;??_-;_-@_-">
                  <c:v>12.083839046122712</c:v>
                </c:pt>
                <c:pt idx="83" formatCode="_-* #,##0.0_-;\-* #,##0.0_-;_-* &quot;-&quot;??_-;_-@_-">
                  <c:v>12.634801704722776</c:v>
                </c:pt>
                <c:pt idx="84" formatCode="_-* #,##0.0_-;\-* #,##0.0_-;_-* &quot;-&quot;??_-;_-@_-">
                  <c:v>12.679691165606322</c:v>
                </c:pt>
                <c:pt idx="85" formatCode="_-* #,##0.0_-;\-* #,##0.0_-;_-* &quot;-&quot;??_-;_-@_-">
                  <c:v>12.80453675846498</c:v>
                </c:pt>
                <c:pt idx="86" formatCode="_-* #,##0.0_-;\-* #,##0.0_-;_-* &quot;-&quot;??_-;_-@_-">
                  <c:v>12.885603477464302</c:v>
                </c:pt>
                <c:pt idx="87" formatCode="_-* #,##0.0_-;\-* #,##0.0_-;_-* &quot;-&quot;??_-;_-@_-">
                  <c:v>13.260280972396066</c:v>
                </c:pt>
                <c:pt idx="88" formatCode="_-* #,##0.0_-;\-* #,##0.0_-;_-* &quot;-&quot;??_-;_-@_-">
                  <c:v>13.448503806974976</c:v>
                </c:pt>
                <c:pt idx="89" formatCode="_-* #,##0.0_-;\-* #,##0.0_-;_-* &quot;-&quot;??_-;_-@_-">
                  <c:v>13.207871938099579</c:v>
                </c:pt>
                <c:pt idx="90" formatCode="_-* #,##0.0_-;\-* #,##0.0_-;_-* &quot;-&quot;??_-;_-@_-">
                  <c:v>12.893803066414566</c:v>
                </c:pt>
                <c:pt idx="91" formatCode="_-* #,##0.0_-;\-* #,##0.0_-;_-* &quot;-&quot;??_-;_-@_-">
                  <c:v>12.590380182951755</c:v>
                </c:pt>
                <c:pt idx="92" formatCode="_-* #,##0.0_-;\-* #,##0.0_-;_-* &quot;-&quot;??_-;_-@_-">
                  <c:v>12.253647173084637</c:v>
                </c:pt>
                <c:pt idx="93" formatCode="_-* #,##0.0_-;\-* #,##0.0_-;_-* &quot;-&quot;??_-;_-@_-">
                  <c:v>12.376243340562066</c:v>
                </c:pt>
                <c:pt idx="94" formatCode="_-* #,##0.0_-;\-* #,##0.0_-;_-* &quot;-&quot;??_-;_-@_-">
                  <c:v>12.238062805477878</c:v>
                </c:pt>
                <c:pt idx="95" formatCode="_-* #,##0.0_-;\-* #,##0.0_-;_-* &quot;-&quot;??_-;_-@_-">
                  <c:v>11.577157323121989</c:v>
                </c:pt>
                <c:pt idx="96" formatCode="_-* #,##0.0_-;\-* #,##0.0_-;_-* &quot;-&quot;??_-;_-@_-">
                  <c:v>11.354089005854217</c:v>
                </c:pt>
                <c:pt idx="97" formatCode="_-* #,##0.0_-;\-* #,##0.0_-;_-* &quot;-&quot;??_-;_-@_-">
                  <c:v>11.013505222510833</c:v>
                </c:pt>
                <c:pt idx="98" formatCode="_-* #,##0.0_-;\-* #,##0.0_-;_-* &quot;-&quot;??_-;_-@_-">
                  <c:v>10.672963410224545</c:v>
                </c:pt>
                <c:pt idx="99" formatCode="_-* #,##0.0_-;\-* #,##0.0_-;_-* &quot;-&quot;??_-;_-@_-">
                  <c:v>10.476756494483453</c:v>
                </c:pt>
                <c:pt idx="100" formatCode="_-* #,##0.0_-;\-* #,##0.0_-;_-* &quot;-&quot;??_-;_-@_-">
                  <c:v>10.011801546301546</c:v>
                </c:pt>
                <c:pt idx="101" formatCode="_-* #,##0.0_-;\-* #,##0.0_-;_-* &quot;-&quot;??_-;_-@_-">
                  <c:v>9.1785838711619263</c:v>
                </c:pt>
                <c:pt idx="102" formatCode="_-* #,##0.0_-;\-* #,##0.0_-;_-* &quot;-&quot;??_-;_-@_-">
                  <c:v>8.910234705538711</c:v>
                </c:pt>
                <c:pt idx="103" formatCode="_-* #,##0.0_-;\-* #,##0.0_-;_-* &quot;-&quot;??_-;_-@_-">
                  <c:v>8.1610846268602941</c:v>
                </c:pt>
                <c:pt idx="104" formatCode="_-* #,##0.0_-;\-* #,##0.0_-;_-* &quot;-&quot;??_-;_-@_-">
                  <c:v>7.9138906828872813</c:v>
                </c:pt>
                <c:pt idx="105" formatCode="_-* #,##0.0_-;\-* #,##0.0_-;_-* &quot;-&quot;??_-;_-@_-">
                  <c:v>7.7741341008887632</c:v>
                </c:pt>
                <c:pt idx="106" formatCode="_-* #,##0.0_-;\-* #,##0.0_-;_-* &quot;-&quot;??_-;_-@_-">
                  <c:v>7.5098204330061868</c:v>
                </c:pt>
                <c:pt idx="107" formatCode="_-* #,##0.0_-;\-* #,##0.0_-;_-* &quot;-&quot;??_-;_-@_-">
                  <c:v>7.0726663746561558</c:v>
                </c:pt>
                <c:pt idx="108" formatCode="_-* #,##0.0_-;\-* #,##0.0_-;_-* &quot;-&quot;??_-;_-@_-">
                  <c:v>6.8115222967704447</c:v>
                </c:pt>
                <c:pt idx="109" formatCode="_-* #,##0.0_-;\-* #,##0.0_-;_-* &quot;-&quot;??_-;_-@_-">
                  <c:v>6.6863822789823502</c:v>
                </c:pt>
                <c:pt idx="110" formatCode="_-* #,##0.0_-;\-* #,##0.0_-;_-* &quot;-&quot;??_-;_-@_-">
                  <c:v>6.3426812773721197</c:v>
                </c:pt>
                <c:pt idx="111" formatCode="_-* #,##0.0_-;\-* #,##0.0_-;_-* &quot;-&quot;??_-;_-@_-">
                  <c:v>5.9868201517199626</c:v>
                </c:pt>
                <c:pt idx="112" formatCode="_-* #,##0.0_-;\-* #,##0.0_-;_-* &quot;-&quot;??_-;_-@_-">
                  <c:v>5.2881848305280643</c:v>
                </c:pt>
                <c:pt idx="113" formatCode="_-* #,##0.0_-;\-* #,##0.0_-;_-* &quot;-&quot;??_-;_-@_-">
                  <c:v>4.8636111118172343</c:v>
                </c:pt>
                <c:pt idx="114" formatCode="_-* #,##0.0_-;\-* #,##0.0_-;_-* &quot;-&quot;??_-;_-@_-">
                  <c:v>4.6615547966402548</c:v>
                </c:pt>
                <c:pt idx="115" formatCode="_-* #,##0.0_-;\-* #,##0.0_-;_-* &quot;-&quot;??_-;_-@_-">
                  <c:v>4.8898624673708202</c:v>
                </c:pt>
                <c:pt idx="116" formatCode="_-* #,##0.0_-;\-* #,##0.0_-;_-* &quot;-&quot;??_-;_-@_-">
                  <c:v>5.1228237333382332</c:v>
                </c:pt>
                <c:pt idx="117" formatCode="_-* #,##0.0_-;\-* #,##0.0_-;_-* &quot;-&quot;??_-;_-@_-">
                  <c:v>5.2247531089600896</c:v>
                </c:pt>
                <c:pt idx="118" formatCode="_-* #,##0.0_-;\-* #,##0.0_-;_-* &quot;-&quot;??_-;_-@_-">
                  <c:v>5.4323961765008644</c:v>
                </c:pt>
                <c:pt idx="119" formatCode="_-* #,##0.0_-;\-* #,##0.0_-;_-* &quot;-&quot;??_-;_-@_-">
                  <c:v>6.2143387299766761</c:v>
                </c:pt>
                <c:pt idx="120" formatCode="_-* #,##0.0_-;\-* #,##0.0_-;_-* &quot;-&quot;??_-;_-@_-">
                  <c:v>6.4009053056698129</c:v>
                </c:pt>
                <c:pt idx="121" formatCode="_-* #,##0.0_-;\-* #,##0.0_-;_-* &quot;-&quot;??_-;_-@_-">
                  <c:v>6.4039194956217571</c:v>
                </c:pt>
                <c:pt idx="122" formatCode="_-* #,##0.0_-;\-* #,##0.0_-;_-* &quot;-&quot;??_-;_-@_-">
                  <c:v>6.833649074033521</c:v>
                </c:pt>
                <c:pt idx="123" formatCode="_-* #,##0.0_-;\-* #,##0.0_-;_-* &quot;-&quot;??_-;_-@_-">
                  <c:v>6.8510607490026798</c:v>
                </c:pt>
                <c:pt idx="124" formatCode="_-* #,##0.0_-;\-* #,##0.0_-;_-* &quot;-&quot;??_-;_-@_-">
                  <c:v>7.0693635799332633</c:v>
                </c:pt>
                <c:pt idx="125" formatCode="_-* #,##0.0_-;\-* #,##0.0_-;_-* &quot;-&quot;??_-;_-@_-">
                  <c:v>7.2651131785471224</c:v>
                </c:pt>
                <c:pt idx="126" formatCode="_-* #,##0.0_-;\-* #,##0.0_-;_-* &quot;-&quot;??_-;_-@_-">
                  <c:v>7.2750355276486545</c:v>
                </c:pt>
                <c:pt idx="127" formatCode="_-* #,##0.0_-;\-* #,##0.0_-;_-* &quot;-&quot;??_-;_-@_-">
                  <c:v>7.0680427691066861</c:v>
                </c:pt>
                <c:pt idx="128" formatCode="_-* #,##0.0_-;\-* #,##0.0_-;_-* &quot;-&quot;??_-;_-@_-">
                  <c:v>6.6542797095977546</c:v>
                </c:pt>
                <c:pt idx="129" formatCode="_-* #,##0.0_-;\-* #,##0.0_-;_-* &quot;-&quot;??_-;_-@_-">
                  <c:v>6.3109798660080374</c:v>
                </c:pt>
                <c:pt idx="130" formatCode="_-* #,##0.0_-;\-* #,##0.0_-;_-* &quot;-&quot;??_-;_-@_-">
                  <c:v>5.8813032622945238</c:v>
                </c:pt>
                <c:pt idx="131" formatCode="_-* #,##0.0_-;\-* #,##0.0_-;_-* &quot;-&quot;??_-;_-@_-">
                  <c:v>5.3819364504388956</c:v>
                </c:pt>
                <c:pt idx="132" formatCode="_-* #,##0.0_-;\-* #,##0.0_-;_-* &quot;-&quot;??_-;_-@_-">
                  <c:v>4.6941861744051794</c:v>
                </c:pt>
                <c:pt idx="133" formatCode="_-* #,##0.0_-;\-* #,##0.0_-;_-* &quot;-&quot;??_-;_-@_-">
                  <c:v>4.1748747197805969</c:v>
                </c:pt>
                <c:pt idx="134" formatCode="_-* #,##0.0_-;\-* #,##0.0_-;_-* &quot;-&quot;??_-;_-@_-">
                  <c:v>3.6221266905167804</c:v>
                </c:pt>
                <c:pt idx="135" formatCode="_-* #,##0.0_-;\-* #,##0.0_-;_-* &quot;-&quot;??_-;_-@_-">
                  <c:v>3.3589862612795729</c:v>
                </c:pt>
                <c:pt idx="136" formatCode="_-* #,##0.0_-;\-* #,##0.0_-;_-* &quot;-&quot;??_-;_-@_-">
                  <c:v>3.3777571468580847</c:v>
                </c:pt>
                <c:pt idx="137" formatCode="_-* #,##0.0_-;\-* #,##0.0_-;_-* &quot;-&quot;??_-;_-@_-">
                  <c:v>3.7833481099504684</c:v>
                </c:pt>
                <c:pt idx="138" formatCode="_-* #,##0.0_-;\-* #,##0.0_-;_-* &quot;-&quot;??_-;_-@_-">
                  <c:v>4.093718640934485</c:v>
                </c:pt>
                <c:pt idx="139" formatCode="_-* #,##0.0_-;\-* #,##0.0_-;_-* &quot;-&quot;??_-;_-@_-">
                  <c:v>4.4102799143497684</c:v>
                </c:pt>
                <c:pt idx="140" formatCode="_-* #,##0.0_-;\-* #,##0.0_-;_-* &quot;-&quot;??_-;_-@_-">
                  <c:v>4.3664398981368091</c:v>
                </c:pt>
                <c:pt idx="141" formatCode="_-* #,##0.0_-;\-* #,##0.0_-;_-* &quot;-&quot;??_-;_-@_-">
                  <c:v>3.9941920144476173</c:v>
                </c:pt>
                <c:pt idx="142" formatCode="_-* #,##0.0_-;\-* #,##0.0_-;_-* &quot;-&quot;??_-;_-@_-">
                  <c:v>3.7251887313610288</c:v>
                </c:pt>
                <c:pt idx="143" formatCode="_-* #,##0.0_-;\-* #,##0.0_-;_-* &quot;-&quot;??_-;_-@_-">
                  <c:v>3.6563673266601926</c:v>
                </c:pt>
                <c:pt idx="144" formatCode="_-* #,##0.0_-;\-* #,##0.0_-;_-* &quot;-&quot;??_-;_-@_-">
                  <c:v>3.7839267157474987</c:v>
                </c:pt>
                <c:pt idx="145" formatCode="_-* #,##0.0_-;\-* #,##0.0_-;_-* &quot;-&quot;??_-;_-@_-">
                  <c:v>4.022236009692981</c:v>
                </c:pt>
                <c:pt idx="146" formatCode="_-* #,##0.0_-;\-* #,##0.0_-;_-* &quot;-&quot;??_-;_-@_-">
                  <c:v>3.9031796165689858</c:v>
                </c:pt>
                <c:pt idx="147" formatCode="_-* #,##0.0_-;\-* #,##0.0_-;_-* &quot;-&quot;??_-;_-@_-">
                  <c:v>3.8734332230604629</c:v>
                </c:pt>
                <c:pt idx="148" formatCode="_-* #,##0.0_-;\-* #,##0.0_-;_-* &quot;-&quot;??_-;_-@_-">
                  <c:v>4.0817855793123137</c:v>
                </c:pt>
                <c:pt idx="149" formatCode="_-* #,##0.0_-;\-* #,##0.0_-;_-* &quot;-&quot;??_-;_-@_-">
                  <c:v>4.1010152520148502</c:v>
                </c:pt>
                <c:pt idx="150" formatCode="_-* #,##0.0_-;\-* #,##0.0_-;_-* &quot;-&quot;??_-;_-@_-">
                  <c:v>4.0585255667793252</c:v>
                </c:pt>
                <c:pt idx="151" formatCode="_-* #,##0.0_-;\-* #,##0.0_-;_-* &quot;-&quot;??_-;_-@_-">
                  <c:v>3.8942028076764279</c:v>
                </c:pt>
                <c:pt idx="152" formatCode="_-* #,##0.0_-;\-* #,##0.0_-;_-* &quot;-&quot;??_-;_-@_-">
                  <c:v>3.9093968670788515</c:v>
                </c:pt>
                <c:pt idx="153" formatCode="_-* #,##0.0_-;\-* #,##0.0_-;_-* &quot;-&quot;??_-;_-@_-">
                  <c:v>4.3120503368440755</c:v>
                </c:pt>
                <c:pt idx="154" formatCode="_-* #,##0.0_-;\-* #,##0.0_-;_-* &quot;-&quot;??_-;_-@_-">
                  <c:v>4.6867434986584966</c:v>
                </c:pt>
                <c:pt idx="155" formatCode="_-* #,##0.0_-;\-* #,##0.0_-;_-* &quot;-&quot;??_-;_-@_-">
                  <c:v>4.8035881798791369</c:v>
                </c:pt>
                <c:pt idx="156" formatCode="_-* #,##0.0_-;\-* #,##0.0_-;_-* &quot;-&quot;??_-;_-@_-">
                  <c:v>5.1111096258620758</c:v>
                </c:pt>
                <c:pt idx="157" formatCode="_-* #,##0.0_-;\-* #,##0.0_-;_-* &quot;-&quot;??_-;_-@_-">
                  <c:v>5.3843869263188404</c:v>
                </c:pt>
                <c:pt idx="158" formatCode="_-* #,##0.0_-;\-* #,##0.0_-;_-* &quot;-&quot;??_-;_-@_-">
                  <c:v>5.890194875251864</c:v>
                </c:pt>
                <c:pt idx="159" formatCode="_-* #,##0.0_-;\-* #,##0.0_-;_-* &quot;-&quot;??_-;_-@_-">
                  <c:v>5.8945550604520003</c:v>
                </c:pt>
                <c:pt idx="160" formatCode="_-* #,##0.0_-;\-* #,##0.0_-;_-* &quot;-&quot;??_-;_-@_-">
                  <c:v>5.7430869396897233</c:v>
                </c:pt>
                <c:pt idx="161" formatCode="_-* #,##0.0_-;\-* #,##0.0_-;_-* &quot;-&quot;??_-;_-@_-">
                  <c:v>5.4782521331618872</c:v>
                </c:pt>
                <c:pt idx="162" formatCode="_-* #,##0.0_-;\-* #,##0.0_-;_-* &quot;-&quot;??_-;_-@_-">
                  <c:v>4.8953695321282353</c:v>
                </c:pt>
                <c:pt idx="163" formatCode="_-* #,##0.0_-;\-* #,##0.0_-;_-* &quot;-&quot;??_-;_-@_-">
                  <c:v>4.4612679075047845</c:v>
                </c:pt>
                <c:pt idx="164" formatCode="_-* #,##0.0_-;\-* #,##0.0_-;_-* &quot;-&quot;??_-;_-@_-">
                  <c:v>4.0077823483247288</c:v>
                </c:pt>
                <c:pt idx="165" formatCode="_-* #,##0.0_-;\-* #,##0.0_-;_-* &quot;-&quot;??_-;_-@_-">
                  <c:v>3.562184831500681</c:v>
                </c:pt>
                <c:pt idx="166" formatCode="_-* #,##0.0_-;\-* #,##0.0_-;_-* &quot;-&quot;??_-;_-@_-">
                  <c:v>3.1656125427961923</c:v>
                </c:pt>
                <c:pt idx="167" formatCode="_-* #,##0.0_-;\-* #,##0.0_-;_-* &quot;-&quot;??_-;_-@_-">
                  <c:v>2.4964767015220657</c:v>
                </c:pt>
                <c:pt idx="168" formatCode="_-* #,##0.0_-;\-* #,##0.0_-;_-* &quot;-&quot;??_-;_-@_-">
                  <c:v>1.903389150303525</c:v>
                </c:pt>
                <c:pt idx="169" formatCode="_-* #,##0.0_-;\-* #,##0.0_-;_-* &quot;-&quot;??_-;_-@_-">
                  <c:v>1.4874405426558157</c:v>
                </c:pt>
                <c:pt idx="170" formatCode="_-* #,##0.0_-;\-* #,##0.0_-;_-* &quot;-&quot;??_-;_-@_-">
                  <c:v>0.94977091789754109</c:v>
                </c:pt>
                <c:pt idx="171" formatCode="_-* #,##0.0_-;\-* #,##0.0_-;_-* &quot;-&quot;??_-;_-@_-">
                  <c:v>0.94423612670946344</c:v>
                </c:pt>
                <c:pt idx="172" formatCode="_-* #,##0.0_-;\-* #,##0.0_-;_-* &quot;-&quot;??_-;_-@_-">
                  <c:v>0.79448713663576864</c:v>
                </c:pt>
                <c:pt idx="173" formatCode="_-* #,##0.0_-;\-* #,##0.0_-;_-* &quot;-&quot;??_-;_-@_-">
                  <c:v>0.57556678140895379</c:v>
                </c:pt>
                <c:pt idx="174" formatCode="_-* #,##0.0_-;\-* #,##0.0_-;_-* &quot;-&quot;??_-;_-@_-">
                  <c:v>1.0226456052591315</c:v>
                </c:pt>
                <c:pt idx="175" formatCode="_-* #,##0.0_-;\-* #,##0.0_-;_-* &quot;-&quot;??_-;_-@_-">
                  <c:v>1.2141480824916284</c:v>
                </c:pt>
                <c:pt idx="176" formatCode="_-* #,##0.0_-;\-* #,##0.0_-;_-* &quot;-&quot;??_-;_-@_-">
                  <c:v>1.6055658574535059</c:v>
                </c:pt>
                <c:pt idx="177" formatCode="_-* #,##0.0_-;\-* #,##0.0_-;_-* &quot;-&quot;??_-;_-@_-">
                  <c:v>1.8267829261493063</c:v>
                </c:pt>
                <c:pt idx="178" formatCode="_-* #,##0.0_-;\-* #,##0.0_-;_-* &quot;-&quot;??_-;_-@_-">
                  <c:v>2.0664458476295611</c:v>
                </c:pt>
                <c:pt idx="179" formatCode="_-* #,##0.0_-;\-* #,##0.0_-;_-* &quot;-&quot;??_-;_-@_-">
                  <c:v>2.1748240810419706</c:v>
                </c:pt>
                <c:pt idx="180" formatCode="_-* #,##0.0_-;\-* #,##0.0_-;_-* &quot;-&quot;??_-;_-@_-">
                  <c:v>2.7391571696795847</c:v>
                </c:pt>
                <c:pt idx="181" formatCode="_-* #,##0.0_-;\-* #,##0.0_-;_-* &quot;-&quot;??_-;_-@_-">
                  <c:v>2.9581150360045383</c:v>
                </c:pt>
                <c:pt idx="182" formatCode="_-* #,##0.0_-;\-* #,##0.0_-;_-* &quot;-&quot;??_-;_-@_-">
                  <c:v>2.7265191864144223</c:v>
                </c:pt>
                <c:pt idx="183" formatCode="_-* #,##0.0_-;\-* #,##0.0_-;_-* &quot;-&quot;??_-;_-@_-">
                  <c:v>2.8150212171441202</c:v>
                </c:pt>
                <c:pt idx="184" formatCode="_-* #,##0.0_-;\-* #,##0.0_-;_-* &quot;-&quot;??_-;_-@_-">
                  <c:v>3.0037405062546929</c:v>
                </c:pt>
                <c:pt idx="185" formatCode="_-* #,##0.0_-;\-* #,##0.0_-;_-* &quot;-&quot;??_-;_-@_-">
                  <c:v>3.0733856767657164</c:v>
                </c:pt>
                <c:pt idx="186" formatCode="_-* #,##0.0_-;\-* #,##0.0_-;_-* &quot;-&quot;??_-;_-@_-">
                  <c:v>3.3281604764086259</c:v>
                </c:pt>
                <c:pt idx="187" formatCode="_-* #,##0.0_-;\-* #,##0.0_-;_-* &quot;-&quot;??_-;_-@_-">
                  <c:v>3.4826033241809773</c:v>
                </c:pt>
                <c:pt idx="188" formatCode="_-* #,##0.0_-;\-* #,##0.0_-;_-* &quot;-&quot;??_-;_-@_-">
                  <c:v>3.4549933131631461</c:v>
                </c:pt>
                <c:pt idx="189" formatCode="_-* #,##0.0_-;\-* #,##0.0_-;_-* &quot;-&quot;??_-;_-@_-">
                  <c:v>3.7541763230534153</c:v>
                </c:pt>
                <c:pt idx="190" formatCode="_-* #,##0.0_-;\-* #,##0.0_-;_-* &quot;-&quot;??_-;_-@_-">
                  <c:v>3.9070361804370624</c:v>
                </c:pt>
                <c:pt idx="191" formatCode="_-* #,##0.0_-;\-* #,##0.0_-;_-* &quot;-&quot;??_-;_-@_-">
                  <c:v>4.2290123756847153</c:v>
                </c:pt>
                <c:pt idx="192" formatCode="_-* #,##0.0_-;\-* #,##0.0_-;_-* &quot;-&quot;??_-;_-@_-">
                  <c:v>3.6112281508007271</c:v>
                </c:pt>
                <c:pt idx="193" formatCode="_-* #,##0.0_-;\-* #,##0.0_-;_-* &quot;-&quot;??_-;_-@_-">
                  <c:v>3.1031676252149865</c:v>
                </c:pt>
                <c:pt idx="194" formatCode="_-* #,##0.0_-;\-* #,##0.0_-;_-* &quot;-&quot;??_-;_-@_-">
                  <c:v>2.9683106521044111</c:v>
                </c:pt>
                <c:pt idx="195" formatCode="_-* #,##0.0_-;\-* #,##0.0_-;_-* &quot;-&quot;??_-;_-@_-">
                  <c:v>3.0629551682376688</c:v>
                </c:pt>
                <c:pt idx="196" formatCode="_-* #,##0.0_-;\-* #,##0.0_-;_-* &quot;-&quot;??_-;_-@_-">
                  <c:v>2.9001794023021832</c:v>
                </c:pt>
                <c:pt idx="197" formatCode="_-* #,##0.0_-;\-* #,##0.0_-;_-* &quot;-&quot;??_-;_-@_-">
                  <c:v>2.7574567405501904</c:v>
                </c:pt>
                <c:pt idx="198" formatCode="_-* #,##0.0_-;\-* #,##0.0_-;_-* &quot;-&quot;??_-;_-@_-">
                  <c:v>2.3617431241410136</c:v>
                </c:pt>
                <c:pt idx="199" formatCode="_-* #,##0.0_-;\-* #,##0.0_-;_-* &quot;-&quot;??_-;_-@_-">
                  <c:v>2.6333957681658804</c:v>
                </c:pt>
                <c:pt idx="200" formatCode="_-* #,##0.0_-;\-* #,##0.0_-;_-* &quot;-&quot;??_-;_-@_-">
                  <c:v>2.8743808662788473</c:v>
                </c:pt>
                <c:pt idx="201" formatCode="_-* #,##0.0_-;\-* #,##0.0_-;_-* &quot;-&quot;??_-;_-@_-">
                  <c:v>2.6250187326332108</c:v>
                </c:pt>
                <c:pt idx="202" formatCode="_-* #,##0.0_-;\-* #,##0.0_-;_-* &quot;-&quot;??_-;_-@_-">
                  <c:v>2.3369027231063821</c:v>
                </c:pt>
                <c:pt idx="203" formatCode="_-* #,##0.0_-;\-* #,##0.0_-;_-* &quot;-&quot;??_-;_-@_-">
                  <c:v>2.363588690147167</c:v>
                </c:pt>
                <c:pt idx="204" formatCode="_-* #,##0.0_-;\-* #,##0.0_-;_-* &quot;-&quot;??_-;_-@_-">
                  <c:v>2.4482527144147115</c:v>
                </c:pt>
                <c:pt idx="205" formatCode="_-* #,##0.0_-;\-* #,##0.0_-;_-* &quot;-&quot;??_-;_-@_-">
                  <c:v>2.9566481868700478</c:v>
                </c:pt>
                <c:pt idx="206" formatCode="_-* #,##0.0_-;\-* #,##0.0_-;_-* &quot;-&quot;??_-;_-@_-">
                  <c:v>3.9929619420523199</c:v>
                </c:pt>
                <c:pt idx="207" formatCode="_-* #,##0.0_-;\-* #,##0.0_-;_-* &quot;-&quot;??_-;_-@_-">
                  <c:v>4.2110698907017463</c:v>
                </c:pt>
                <c:pt idx="208" formatCode="_-* #,##0.0_-;\-* #,##0.0_-;_-* &quot;-&quot;??_-;_-@_-">
                  <c:v>4.2967213238941149</c:v>
                </c:pt>
                <c:pt idx="209" formatCode="_-* #,##0.0_-;\-* #,##0.0_-;_-* &quot;-&quot;??_-;_-@_-">
                  <c:v>4.8499677031615063</c:v>
                </c:pt>
                <c:pt idx="210" formatCode="_-* #,##0.0_-;\-* #,##0.0_-;_-* &quot;-&quot;??_-;_-@_-">
                  <c:v>4.8737846073452662</c:v>
                </c:pt>
                <c:pt idx="211" formatCode="_-* #,##0.0_-;\-* #,##0.0_-;_-* &quot;-&quot;??_-;_-@_-">
                  <c:v>4.7662842723714238</c:v>
                </c:pt>
                <c:pt idx="212" formatCode="_-* #,##0.0_-;\-* #,##0.0_-;_-* &quot;-&quot;??_-;_-@_-">
                  <c:v>5.2395095608436693</c:v>
                </c:pt>
                <c:pt idx="213" formatCode="_-* #,##0.0_-;\-* #,##0.0_-;_-* &quot;-&quot;??_-;_-@_-">
                  <c:v>5.7718305957528582</c:v>
                </c:pt>
                <c:pt idx="214" formatCode="_-* #,##0.0_-;\-* #,##0.0_-;_-* &quot;-&quot;??_-;_-@_-">
                  <c:v>6.6207064169623742</c:v>
                </c:pt>
                <c:pt idx="215" formatCode="_-* #,##0.0_-;\-* #,##0.0_-;_-* &quot;-&quot;??_-;_-@_-">
                  <c:v>7.2804474828444432</c:v>
                </c:pt>
                <c:pt idx="216" formatCode="_-* #,##0.0_-;\-* #,##0.0_-;_-* &quot;-&quot;??_-;_-@_-">
                  <c:v>8.269802884560896</c:v>
                </c:pt>
                <c:pt idx="217" formatCode="_-* #,##0.0_-;\-* #,##0.0_-;_-* &quot;-&quot;??_-;_-@_-">
                  <c:v>8.7394277951047492</c:v>
                </c:pt>
                <c:pt idx="218" formatCode="_-* #,##0.0_-;\-* #,##0.0_-;_-* &quot;-&quot;??_-;_-@_-">
                  <c:v>8.818546891075707</c:v>
                </c:pt>
                <c:pt idx="219" formatCode="_-* #,##0.0_-;\-* #,##0.0_-;_-* &quot;-&quot;??_-;_-@_-">
                  <c:v>9.0387584954796818</c:v>
                </c:pt>
                <c:pt idx="220" formatCode="_-* #,##0.0_-;\-* #,##0.0_-;_-* &quot;-&quot;??_-;_-@_-">
                  <c:v>9.348942913798485</c:v>
                </c:pt>
                <c:pt idx="221" formatCode="_-* #,##0.0_-;\-* #,##0.0_-;_-* &quot;-&quot;??_-;_-@_-">
                  <c:v>9.6053905262553307</c:v>
                </c:pt>
                <c:pt idx="222" formatCode="_-* #,##0.0_-;\-* #,##0.0_-;_-* &quot;-&quot;??_-;_-@_-">
                  <c:v>9.5778641327966874</c:v>
                </c:pt>
                <c:pt idx="223" formatCode="_-* #,##0.0_-;\-* #,##0.0_-;_-* &quot;-&quot;??_-;_-@_-">
                  <c:v>9.3894422120034182</c:v>
                </c:pt>
                <c:pt idx="224" formatCode="_-* #,##0.0_-;\-* #,##0.0_-;_-* &quot;-&quot;??_-;_-@_-">
                  <c:v>8.7960089219507367</c:v>
                </c:pt>
                <c:pt idx="225" formatCode="_-* #,##0.0_-;\-* #,##0.0_-;_-* &quot;-&quot;??_-;_-@_-">
                  <c:v>8.1857708133527893</c:v>
                </c:pt>
                <c:pt idx="226" formatCode="_-* #,##0.0_-;\-* #,##0.0_-;_-* &quot;-&quot;??_-;_-@_-">
                  <c:v>7.5777818364857419</c:v>
                </c:pt>
                <c:pt idx="227" formatCode="_-* #,##0.0_-;\-* #,##0.0_-;_-* &quot;-&quot;??_-;_-@_-">
                  <c:v>6.8048978304937835</c:v>
                </c:pt>
                <c:pt idx="228" formatCode="_-* #,##0.0_-;\-* #,##0.0_-;_-* &quot;-&quot;??_-;_-@_-">
                  <c:v>6.3590463423013999</c:v>
                </c:pt>
                <c:pt idx="229" formatCode="_-* #,##0.0_-;\-* #,##0.0_-;_-* &quot;-&quot;??_-;_-@_-">
                  <c:v>5.9578818774033815</c:v>
                </c:pt>
                <c:pt idx="230" formatCode="_-* #,##0.0_-;\-* #,##0.0_-;_-* &quot;-&quot;??_-;_-@_-">
                  <c:v>5.576884162584328</c:v>
                </c:pt>
                <c:pt idx="231" formatCode="_-* #,##0.0_-;\-* #,##0.0_-;_-* &quot;-&quot;??_-;_-@_-">
                  <c:v>5.2120880798445013</c:v>
                </c:pt>
                <c:pt idx="232" formatCode="_-* #,##0.0_-;\-* #,##0.0_-;_-* &quot;-&quot;??_-;_-@_-">
                  <c:v>4.6828221126497427</c:v>
                </c:pt>
                <c:pt idx="233" formatCode="_-* #,##0.0_-;\-* #,##0.0_-;_-* &quot;-&quot;??_-;_-@_-">
                  <c:v>2.8518030957215723</c:v>
                </c:pt>
                <c:pt idx="234" formatCode="_-* #,##0.0_-;\-* #,##0.0_-;_-* &quot;-&quot;??_-;_-@_-">
                  <c:v>2.4981418149278456</c:v>
                </c:pt>
                <c:pt idx="235" formatCode="_-* #,##0.0_-;\-* #,##0.0_-;_-* &quot;-&quot;??_-;_-@_-">
                  <c:v>2.5489070467982433</c:v>
                </c:pt>
                <c:pt idx="236" formatCode="_-* #,##0.0_-;\-* #,##0.0_-;_-* &quot;-&quot;??_-;_-@_-">
                  <c:v>2.0426897925445608</c:v>
                </c:pt>
                <c:pt idx="237" formatCode="_-* #,##0.0_-;\-* #,##0.0_-;_-* &quot;-&quot;??_-;_-@_-">
                  <c:v>1.9120473725269926</c:v>
                </c:pt>
                <c:pt idx="238" formatCode="_-* #,##0.0_-;\-* #,##0.0_-;_-* &quot;-&quot;??_-;_-@_-">
                  <c:v>2.3301033151923223</c:v>
                </c:pt>
                <c:pt idx="239" formatCode="_-* #,##0.0_-;\-* #,##0.0_-;_-* &quot;-&quot;??_-;_-@_-">
                  <c:v>2.5749601929867527</c:v>
                </c:pt>
                <c:pt idx="240" formatCode="_-* #,##0.0_-;\-* #,##0.0_-;_-* &quot;-&quot;??_-;_-@_-">
                  <c:v>2.5045269473140896</c:v>
                </c:pt>
                <c:pt idx="241" formatCode="_-* #,##0.0_-;\-* #,##0.0_-;_-* &quot;-&quot;??_-;_-@_-">
                  <c:v>2.4163772999078681</c:v>
                </c:pt>
                <c:pt idx="242" formatCode="_-* #,##0.0_-;\-* #,##0.0_-;_-* &quot;-&quot;??_-;_-@_-">
                  <c:v>1.6799299307908022</c:v>
                </c:pt>
                <c:pt idx="243" formatCode="_-* #,##0.0_-;\-* #,##0.0_-;_-* &quot;-&quot;??_-;_-@_-">
                  <c:v>1.3311137046131405</c:v>
                </c:pt>
                <c:pt idx="244" formatCode="_-* #,##0.0_-;\-* #,##0.0_-;_-* &quot;-&quot;??_-;_-@_-">
                  <c:v>1.6224231583362503</c:v>
                </c:pt>
                <c:pt idx="245" formatCode="_-* #,##0.0_-;\-* #,##0.0_-;_-* &quot;-&quot;??_-;_-@_-">
                  <c:v>2.8394351976657406</c:v>
                </c:pt>
                <c:pt idx="246" formatCode="_-* #,##0.0_-;\-* #,##0.0_-;_-* &quot;-&quot;??_-;_-@_-">
                  <c:v>3.0196128770950681</c:v>
                </c:pt>
                <c:pt idx="247" formatCode="_-* #,##0.0_-;\-* #,##0.0_-;_-* &quot;-&quot;??_-;_-@_-">
                  <c:v>2.7388866865962092</c:v>
                </c:pt>
                <c:pt idx="248" formatCode="_-* #,##0.0_-;\-* #,##0.0_-;_-* &quot;-&quot;??_-;_-@_-">
                  <c:v>3.2678140993199767</c:v>
                </c:pt>
                <c:pt idx="249" formatCode="_-* #,##0.0_-;\-* #,##0.0_-;_-* &quot;-&quot;??_-;_-@_-">
                  <c:v>3.5584600962865087</c:v>
                </c:pt>
                <c:pt idx="250" formatCode="_-* #,##0.0_-;\-* #,##0.0_-;_-* &quot;-&quot;??_-;_-@_-">
                  <c:v>2.7138634843104192</c:v>
                </c:pt>
                <c:pt idx="251" formatCode="_-* #,##0.0_-;\-* #,##0.0_-;_-* &quot;-&quot;??_-;_-@_-">
                  <c:v>1.5683447011115348</c:v>
                </c:pt>
                <c:pt idx="252" formatCode="_-* #,##0.0_-;\-* #,##0.0_-;_-* &quot;-&quot;??_-;_-@_-">
                  <c:v>1.5235025526603607</c:v>
                </c:pt>
                <c:pt idx="253" formatCode="_-* #,##0.0_-;\-* #,##0.0_-;_-* &quot;-&quot;??_-;_-@_-">
                  <c:v>1.4967928066948577</c:v>
                </c:pt>
                <c:pt idx="254" formatCode="_-* #,##0.0_-;\-* #,##0.0_-;_-* &quot;-&quot;??_-;_-@_-">
                  <c:v>2.0621677982961328</c:v>
                </c:pt>
                <c:pt idx="255" formatCode="_-* #,##0.0_-;\-* #,##0.0_-;_-* &quot;-&quot;??_-;_-@_-">
                  <c:v>2.7133747771156624</c:v>
                </c:pt>
                <c:pt idx="256" formatCode="_-* #,##0.0_-;\-* #,##0.0_-;_-* &quot;-&quot;??_-;_-@_-">
                  <c:v>2.929578940406774</c:v>
                </c:pt>
                <c:pt idx="257" formatCode="_-* #,##0.0_-;\-* #,##0.0_-;_-* &quot;-&quot;??_-;_-@_-">
                  <c:v>2.4119087172087328</c:v>
                </c:pt>
                <c:pt idx="258" formatCode="_-* #,##0.0_-;\-* #,##0.0_-;_-* &quot;-&quot;??_-;_-@_-">
                  <c:v>1.8454506404626647</c:v>
                </c:pt>
                <c:pt idx="259" formatCode="_-* #,##0.0_-;\-* #,##0.0_-;_-* &quot;-&quot;??_-;_-@_-">
                  <c:v>1.3720906198583016</c:v>
                </c:pt>
                <c:pt idx="260" formatCode="_-* #,##0.0_-;\-* #,##0.0_-;_-* &quot;-&quot;??_-;_-@_-">
                  <c:v>0.38342003977016592</c:v>
                </c:pt>
                <c:pt idx="261" formatCode="_-* #,##0.0_-;\-* #,##0.0_-;_-* &quot;-&quot;??_-;_-@_-">
                  <c:v>-0.68732807303100163</c:v>
                </c:pt>
                <c:pt idx="262" formatCode="_-* #,##0.0_-;\-* #,##0.0_-;_-* &quot;-&quot;??_-;_-@_-">
                  <c:v>-1.2853474317429003</c:v>
                </c:pt>
                <c:pt idx="263" formatCode="_-* #,##0.0_-;\-* #,##0.0_-;_-* &quot;-&quot;??_-;_-@_-">
                  <c:v>-1.6898050305152346</c:v>
                </c:pt>
                <c:pt idx="264" formatCode="_-* #,##0.0_-;\-* #,##0.0_-;_-* &quot;-&quot;??_-;_-@_-">
                  <c:v>-1.9525854299772383</c:v>
                </c:pt>
                <c:pt idx="265" formatCode="_-* #,##0.0_-;\-* #,##0.0_-;_-* &quot;-&quot;??_-;_-@_-">
                  <c:v>-2.7045422229028393</c:v>
                </c:pt>
                <c:pt idx="266" formatCode="_-* #,##0.0_-;\-* #,##0.0_-;_-* &quot;-&quot;??_-;_-@_-">
                  <c:v>-3.6644576914745763</c:v>
                </c:pt>
                <c:pt idx="267" formatCode="_-* #,##0.0_-;\-* #,##0.0_-;_-* &quot;-&quot;??_-;_-@_-">
                  <c:v>-4.3268436134881743</c:v>
                </c:pt>
                <c:pt idx="268" formatCode="_-* #,##0.0_-;\-* #,##0.0_-;_-* &quot;-&quot;??_-;_-@_-">
                  <c:v>-5.4495367466523508</c:v>
                </c:pt>
                <c:pt idx="269" formatCode="_-* #,##0.0_-;\-* #,##0.0_-;_-* &quot;-&quot;??_-;_-@_-">
                  <c:v>-5.6085023422189568</c:v>
                </c:pt>
                <c:pt idx="270" formatCode="_-* #,##0.0_-;\-* #,##0.0_-;_-* &quot;-&quot;??_-;_-@_-">
                  <c:v>-5.9889410488694672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E4-41D5-9687-665B4ED7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8306527"/>
        <c:axId val="1732078943"/>
      </c:lineChart>
      <c:dateAx>
        <c:axId val="2058306527"/>
        <c:scaling>
          <c:orientation val="minMax"/>
          <c:min val="40179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2078943"/>
        <c:crosses val="autoZero"/>
        <c:auto val="1"/>
        <c:lblOffset val="100"/>
        <c:baseTimeUnit val="months"/>
      </c:dateAx>
      <c:valAx>
        <c:axId val="1732078943"/>
        <c:scaling>
          <c:orientation val="minMax"/>
          <c:max val="15"/>
          <c:min val="-7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830652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bd!$B$5</c:f>
              <c:strCache>
                <c:ptCount val="1"/>
                <c:pt idx="0">
                  <c:v>Swap DI-Pre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55-4FD4-A1B2-BD0FB6EF28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bd!$A$6:$A$281</c:f>
              <c:numCache>
                <c:formatCode>mmm\-yy</c:formatCode>
                <c:ptCount val="276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</c:numCache>
            </c:numRef>
          </c:cat>
          <c:val>
            <c:numRef>
              <c:f>bd!$B$6:$B$281</c:f>
              <c:numCache>
                <c:formatCode>General</c:formatCode>
                <c:ptCount val="276"/>
                <c:pt idx="8" formatCode="_-* #,##0.0_-;\-* #,##0.0_-;_-* &quot;-&quot;??_-;_-@_-">
                  <c:v>25.74</c:v>
                </c:pt>
                <c:pt idx="9" formatCode="_-* #,##0.0_-;\-* #,##0.0_-;_-* &quot;-&quot;??_-;_-@_-">
                  <c:v>24.42</c:v>
                </c:pt>
                <c:pt idx="10" formatCode="_-* #,##0.0_-;\-* #,##0.0_-;_-* &quot;-&quot;??_-;_-@_-">
                  <c:v>24.33</c:v>
                </c:pt>
                <c:pt idx="11" formatCode="_-* #,##0.0_-;\-* #,##0.0_-;_-* &quot;-&quot;??_-;_-@_-">
                  <c:v>21.71</c:v>
                </c:pt>
                <c:pt idx="12" formatCode="_-* #,##0.0_-;\-* #,##0.0_-;_-* &quot;-&quot;??_-;_-@_-">
                  <c:v>20.89</c:v>
                </c:pt>
                <c:pt idx="13" formatCode="_-* #,##0.0_-;\-* #,##0.0_-;_-* &quot;-&quot;??_-;_-@_-">
                  <c:v>19.940000000000001</c:v>
                </c:pt>
                <c:pt idx="14" formatCode="_-* #,##0.0_-;\-* #,##0.0_-;_-* &quot;-&quot;??_-;_-@_-">
                  <c:v>18.04</c:v>
                </c:pt>
                <c:pt idx="15" formatCode="_-* #,##0.0_-;\-* #,##0.0_-;_-* &quot;-&quot;??_-;_-@_-">
                  <c:v>20.149999999999999</c:v>
                </c:pt>
                <c:pt idx="16" formatCode="_-* #,##0.0_-;\-* #,##0.0_-;_-* &quot;-&quot;??_-;_-@_-">
                  <c:v>21.31</c:v>
                </c:pt>
                <c:pt idx="17" formatCode="_-* #,##0.0_-;\-* #,##0.0_-;_-* &quot;-&quot;??_-;_-@_-">
                  <c:v>18.86</c:v>
                </c:pt>
                <c:pt idx="18" formatCode="_-* #,##0.0_-;\-* #,##0.0_-;_-* &quot;-&quot;??_-;_-@_-">
                  <c:v>17.75</c:v>
                </c:pt>
                <c:pt idx="19" formatCode="_-* #,##0.0_-;\-* #,##0.0_-;_-* &quot;-&quot;??_-;_-@_-">
                  <c:v>17.059999999999999</c:v>
                </c:pt>
                <c:pt idx="20" formatCode="_-* #,##0.0_-;\-* #,##0.0_-;_-* &quot;-&quot;??_-;_-@_-">
                  <c:v>16.940000000000001</c:v>
                </c:pt>
                <c:pt idx="21" formatCode="_-* #,##0.0_-;\-* #,##0.0_-;_-* &quot;-&quot;??_-;_-@_-">
                  <c:v>17.61</c:v>
                </c:pt>
                <c:pt idx="22" formatCode="_-* #,##0.0_-;\-* #,##0.0_-;_-* &quot;-&quot;??_-;_-@_-">
                  <c:v>18.39</c:v>
                </c:pt>
                <c:pt idx="23" formatCode="_-* #,##0.0_-;\-* #,##0.0_-;_-* &quot;-&quot;??_-;_-@_-">
                  <c:v>16.66</c:v>
                </c:pt>
                <c:pt idx="24" formatCode="_-* #,##0.0_-;\-* #,##0.0_-;_-* &quot;-&quot;??_-;_-@_-">
                  <c:v>15.44</c:v>
                </c:pt>
                <c:pt idx="25" formatCode="_-* #,##0.0_-;\-* #,##0.0_-;_-* &quot;-&quot;??_-;_-@_-">
                  <c:v>16.440000000000001</c:v>
                </c:pt>
                <c:pt idx="26" formatCode="_-* #,##0.0_-;\-* #,##0.0_-;_-* &quot;-&quot;??_-;_-@_-">
                  <c:v>19.82</c:v>
                </c:pt>
                <c:pt idx="27" formatCode="_-* #,##0.0_-;\-* #,##0.0_-;_-* &quot;-&quot;??_-;_-@_-">
                  <c:v>21.49</c:v>
                </c:pt>
                <c:pt idx="28" formatCode="_-* #,##0.0_-;\-* #,##0.0_-;_-* &quot;-&quot;??_-;_-@_-">
                  <c:v>22.99</c:v>
                </c:pt>
                <c:pt idx="29" formatCode="_-* #,##0.0_-;\-* #,##0.0_-;_-* &quot;-&quot;??_-;_-@_-">
                  <c:v>24.03</c:v>
                </c:pt>
                <c:pt idx="30" formatCode="_-* #,##0.0_-;\-* #,##0.0_-;_-* &quot;-&quot;??_-;_-@_-">
                  <c:v>25.65</c:v>
                </c:pt>
                <c:pt idx="31" formatCode="_-* #,##0.0_-;\-* #,##0.0_-;_-* &quot;-&quot;??_-;_-@_-">
                  <c:v>24.56</c:v>
                </c:pt>
                <c:pt idx="32" formatCode="_-* #,##0.0_-;\-* #,##0.0_-;_-* &quot;-&quot;??_-;_-@_-">
                  <c:v>25.92</c:v>
                </c:pt>
                <c:pt idx="33" formatCode="_-* #,##0.0_-;\-* #,##0.0_-;_-* &quot;-&quot;??_-;_-@_-">
                  <c:v>24.55</c:v>
                </c:pt>
                <c:pt idx="34" formatCode="_-* #,##0.0_-;\-* #,##0.0_-;_-* &quot;-&quot;??_-;_-@_-">
                  <c:v>22.95</c:v>
                </c:pt>
                <c:pt idx="35" formatCode="_-* #,##0.0_-;\-* #,##0.0_-;_-* &quot;-&quot;??_-;_-@_-">
                  <c:v>20.23</c:v>
                </c:pt>
                <c:pt idx="36" formatCode="_-* #,##0.0_-;\-* #,##0.0_-;_-* &quot;-&quot;??_-;_-@_-">
                  <c:v>20.81</c:v>
                </c:pt>
                <c:pt idx="37" formatCode="_-* #,##0.0_-;\-* #,##0.0_-;_-* &quot;-&quot;??_-;_-@_-">
                  <c:v>18.96</c:v>
                </c:pt>
                <c:pt idx="38" formatCode="_-* #,##0.0_-;\-* #,##0.0_-;_-* &quot;-&quot;??_-;_-@_-">
                  <c:v>18.53</c:v>
                </c:pt>
                <c:pt idx="39" formatCode="_-* #,##0.0_-;\-* #,##0.0_-;_-* &quot;-&quot;??_-;_-@_-">
                  <c:v>19.79</c:v>
                </c:pt>
                <c:pt idx="40" formatCode="_-* #,##0.0_-;\-* #,##0.0_-;_-* &quot;-&quot;??_-;_-@_-">
                  <c:v>19.899999999999999</c:v>
                </c:pt>
                <c:pt idx="41" formatCode="_-* #,##0.0_-;\-* #,##0.0_-;_-* &quot;-&quot;??_-;_-@_-">
                  <c:v>26.21</c:v>
                </c:pt>
                <c:pt idx="42" formatCode="_-* #,##0.0_-;\-* #,##0.0_-;_-* &quot;-&quot;??_-;_-@_-">
                  <c:v>29.01</c:v>
                </c:pt>
                <c:pt idx="43" formatCode="_-* #,##0.0_-;\-* #,##0.0_-;_-* &quot;-&quot;??_-;_-@_-">
                  <c:v>23.42</c:v>
                </c:pt>
                <c:pt idx="44" formatCode="_-* #,##0.0_-;\-* #,##0.0_-;_-* &quot;-&quot;??_-;_-@_-">
                  <c:v>29.94</c:v>
                </c:pt>
                <c:pt idx="45" formatCode="_-* #,##0.0_-;\-* #,##0.0_-;_-* &quot;-&quot;??_-;_-@_-">
                  <c:v>29.7</c:v>
                </c:pt>
                <c:pt idx="46" formatCode="_-* #,##0.0_-;\-* #,##0.0_-;_-* &quot;-&quot;??_-;_-@_-">
                  <c:v>30.9</c:v>
                </c:pt>
                <c:pt idx="47" formatCode="_-* #,##0.0_-;\-* #,##0.0_-;_-* &quot;-&quot;??_-;_-@_-">
                  <c:v>29.07</c:v>
                </c:pt>
                <c:pt idx="48" formatCode="_-* #,##0.0_-;\-* #,##0.0_-;_-* &quot;-&quot;??_-;_-@_-">
                  <c:v>29.13</c:v>
                </c:pt>
                <c:pt idx="49" formatCode="_-* #,##0.0_-;\-* #,##0.0_-;_-* &quot;-&quot;??_-;_-@_-">
                  <c:v>29.24</c:v>
                </c:pt>
                <c:pt idx="50" formatCode="_-* #,##0.0_-;\-* #,##0.0_-;_-* &quot;-&quot;??_-;_-@_-">
                  <c:v>27.14</c:v>
                </c:pt>
                <c:pt idx="51" formatCode="_-* #,##0.0_-;\-* #,##0.0_-;_-* &quot;-&quot;??_-;_-@_-">
                  <c:v>23.96</c:v>
                </c:pt>
                <c:pt idx="52" formatCode="_-* #,##0.0_-;\-* #,##0.0_-;_-* &quot;-&quot;??_-;_-@_-">
                  <c:v>23.53</c:v>
                </c:pt>
                <c:pt idx="53" formatCode="_-* #,##0.0_-;\-* #,##0.0_-;_-* &quot;-&quot;??_-;_-@_-">
                  <c:v>21.99</c:v>
                </c:pt>
                <c:pt idx="54" formatCode="_-* #,##0.0_-;\-* #,##0.0_-;_-* &quot;-&quot;??_-;_-@_-">
                  <c:v>21.32</c:v>
                </c:pt>
                <c:pt idx="55" formatCode="_-* #,##0.0_-;\-* #,##0.0_-;_-* &quot;-&quot;??_-;_-@_-">
                  <c:v>18.989999999999998</c:v>
                </c:pt>
                <c:pt idx="56" formatCode="_-* #,##0.0_-;\-* #,##0.0_-;_-* &quot;-&quot;??_-;_-@_-">
                  <c:v>18.059999999999999</c:v>
                </c:pt>
                <c:pt idx="57" formatCode="_-* #,##0.0_-;\-* #,##0.0_-;_-* &quot;-&quot;??_-;_-@_-">
                  <c:v>17.59</c:v>
                </c:pt>
                <c:pt idx="58" formatCode="_-* #,##0.0_-;\-* #,##0.0_-;_-* &quot;-&quot;??_-;_-@_-">
                  <c:v>16.02</c:v>
                </c:pt>
                <c:pt idx="59" formatCode="_-* #,##0.0_-;\-* #,##0.0_-;_-* &quot;-&quot;??_-;_-@_-">
                  <c:v>15.88</c:v>
                </c:pt>
                <c:pt idx="60" formatCode="_-* #,##0.0_-;\-* #,##0.0_-;_-* &quot;-&quot;??_-;_-@_-">
                  <c:v>15.73</c:v>
                </c:pt>
                <c:pt idx="61" formatCode="_-* #,##0.0_-;\-* #,##0.0_-;_-* &quot;-&quot;??_-;_-@_-">
                  <c:v>15.73</c:v>
                </c:pt>
                <c:pt idx="62" formatCode="_-* #,##0.0_-;\-* #,##0.0_-;_-* &quot;-&quot;??_-;_-@_-">
                  <c:v>15.24</c:v>
                </c:pt>
                <c:pt idx="63" formatCode="_-* #,##0.0_-;\-* #,##0.0_-;_-* &quot;-&quot;??_-;_-@_-">
                  <c:v>15.83</c:v>
                </c:pt>
                <c:pt idx="64" formatCode="_-* #,##0.0_-;\-* #,##0.0_-;_-* &quot;-&quot;??_-;_-@_-">
                  <c:v>18.8</c:v>
                </c:pt>
                <c:pt idx="65" formatCode="_-* #,##0.0_-;\-* #,##0.0_-;_-* &quot;-&quot;??_-;_-@_-">
                  <c:v>17.03</c:v>
                </c:pt>
                <c:pt idx="66" formatCode="_-* #,##0.0_-;\-* #,##0.0_-;_-* &quot;-&quot;??_-;_-@_-">
                  <c:v>17.61</c:v>
                </c:pt>
                <c:pt idx="67" formatCode="_-* #,##0.0_-;\-* #,##0.0_-;_-* &quot;-&quot;??_-;_-@_-">
                  <c:v>17.97</c:v>
                </c:pt>
                <c:pt idx="68" formatCode="_-* #,##0.0_-;\-* #,##0.0_-;_-* &quot;-&quot;??_-;_-@_-">
                  <c:v>17.399999999999999</c:v>
                </c:pt>
                <c:pt idx="69" formatCode="_-* #,##0.0_-;\-* #,##0.0_-;_-* &quot;-&quot;??_-;_-@_-">
                  <c:v>17.920000000000002</c:v>
                </c:pt>
                <c:pt idx="70" formatCode="_-* #,##0.0_-;\-* #,##0.0_-;_-* &quot;-&quot;??_-;_-@_-">
                  <c:v>17.850000000000001</c:v>
                </c:pt>
                <c:pt idx="71" formatCode="_-* #,##0.0_-;\-* #,##0.0_-;_-* &quot;-&quot;??_-;_-@_-">
                  <c:v>17.829999999999998</c:v>
                </c:pt>
                <c:pt idx="72" formatCode="_-* #,##0.0_-;\-* #,##0.0_-;_-* &quot;-&quot;??_-;_-@_-">
                  <c:v>18.829999999999998</c:v>
                </c:pt>
                <c:pt idx="73" formatCode="_-* #,##0.0_-;\-* #,##0.0_-;_-* &quot;-&quot;??_-;_-@_-">
                  <c:v>18.46</c:v>
                </c:pt>
                <c:pt idx="74" formatCode="_-* #,##0.0_-;\-* #,##0.0_-;_-* &quot;-&quot;??_-;_-@_-">
                  <c:v>19.190000000000001</c:v>
                </c:pt>
                <c:pt idx="75" formatCode="_-* #,##0.0_-;\-* #,##0.0_-;_-* &quot;-&quot;??_-;_-@_-">
                  <c:v>19.16</c:v>
                </c:pt>
                <c:pt idx="76" formatCode="_-* #,##0.0_-;\-* #,##0.0_-;_-* &quot;-&quot;??_-;_-@_-">
                  <c:v>18.649999999999999</c:v>
                </c:pt>
                <c:pt idx="77" formatCode="_-* #,##0.0_-;\-* #,##0.0_-;_-* &quot;-&quot;??_-;_-@_-">
                  <c:v>18.149999999999999</c:v>
                </c:pt>
                <c:pt idx="78" formatCode="_-* #,##0.0_-;\-* #,##0.0_-;_-* &quot;-&quot;??_-;_-@_-">
                  <c:v>18.329999999999998</c:v>
                </c:pt>
                <c:pt idx="79" formatCode="_-* #,##0.0_-;\-* #,##0.0_-;_-* &quot;-&quot;??_-;_-@_-">
                  <c:v>18.32</c:v>
                </c:pt>
                <c:pt idx="80" formatCode="_-* #,##0.0_-;\-* #,##0.0_-;_-* &quot;-&quot;??_-;_-@_-">
                  <c:v>17.91</c:v>
                </c:pt>
                <c:pt idx="81" formatCode="_-* #,##0.0_-;\-* #,##0.0_-;_-* &quot;-&quot;??_-;_-@_-">
                  <c:v>17.600000000000001</c:v>
                </c:pt>
                <c:pt idx="82" formatCode="_-* #,##0.0_-;\-* #,##0.0_-;_-* &quot;-&quot;??_-;_-@_-">
                  <c:v>16.75</c:v>
                </c:pt>
                <c:pt idx="83" formatCode="_-* #,##0.0_-;\-* #,##0.0_-;_-* &quot;-&quot;??_-;_-@_-">
                  <c:v>16.38</c:v>
                </c:pt>
                <c:pt idx="84" formatCode="_-* #,##0.0_-;\-* #,##0.0_-;_-* &quot;-&quot;??_-;_-@_-">
                  <c:v>15.83</c:v>
                </c:pt>
                <c:pt idx="85" formatCode="_-* #,##0.0_-;\-* #,##0.0_-;_-* &quot;-&quot;??_-;_-@_-">
                  <c:v>15.23</c:v>
                </c:pt>
                <c:pt idx="86" formatCode="_-* #,##0.0_-;\-* #,##0.0_-;_-* &quot;-&quot;??_-;_-@_-">
                  <c:v>14.84</c:v>
                </c:pt>
                <c:pt idx="87" formatCode="_-* #,##0.0_-;\-* #,##0.0_-;_-* &quot;-&quot;??_-;_-@_-">
                  <c:v>14.68</c:v>
                </c:pt>
                <c:pt idx="88" formatCode="_-* #,##0.0_-;\-* #,##0.0_-;_-* &quot;-&quot;??_-;_-@_-">
                  <c:v>15.48</c:v>
                </c:pt>
                <c:pt idx="89" formatCode="_-* #,##0.0_-;\-* #,##0.0_-;_-* &quot;-&quot;??_-;_-@_-">
                  <c:v>14.78</c:v>
                </c:pt>
                <c:pt idx="90" formatCode="_-* #,##0.0_-;\-* #,##0.0_-;_-* &quot;-&quot;??_-;_-@_-">
                  <c:v>14.48</c:v>
                </c:pt>
                <c:pt idx="91" formatCode="_-* #,##0.0_-;\-* #,##0.0_-;_-* &quot;-&quot;??_-;_-@_-">
                  <c:v>13.95</c:v>
                </c:pt>
                <c:pt idx="92" formatCode="_-* #,##0.0_-;\-* #,##0.0_-;_-* &quot;-&quot;??_-;_-@_-">
                  <c:v>13.57</c:v>
                </c:pt>
                <c:pt idx="93" formatCode="_-* #,##0.0_-;\-* #,##0.0_-;_-* &quot;-&quot;??_-;_-@_-">
                  <c:v>13.01</c:v>
                </c:pt>
                <c:pt idx="94" formatCode="_-* #,##0.0_-;\-* #,##0.0_-;_-* &quot;-&quot;??_-;_-@_-">
                  <c:v>12.75</c:v>
                </c:pt>
                <c:pt idx="95" formatCode="_-* #,##0.0_-;\-* #,##0.0_-;_-* &quot;-&quot;??_-;_-@_-">
                  <c:v>12.38</c:v>
                </c:pt>
                <c:pt idx="96" formatCode="_-* #,##0.0_-;\-* #,##0.0_-;_-* &quot;-&quot;??_-;_-@_-">
                  <c:v>12.36</c:v>
                </c:pt>
                <c:pt idx="97" formatCode="_-* #,##0.0_-;\-* #,##0.0_-;_-* &quot;-&quot;??_-;_-@_-">
                  <c:v>12.1</c:v>
                </c:pt>
                <c:pt idx="98" formatCode="_-* #,##0.0_-;\-* #,##0.0_-;_-* &quot;-&quot;??_-;_-@_-">
                  <c:v>11.85</c:v>
                </c:pt>
                <c:pt idx="99" formatCode="_-* #,##0.0_-;\-* #,##0.0_-;_-* &quot;-&quot;??_-;_-@_-">
                  <c:v>11.31</c:v>
                </c:pt>
                <c:pt idx="100" formatCode="_-* #,##0.0_-;\-* #,##0.0_-;_-* &quot;-&quot;??_-;_-@_-">
                  <c:v>10.99</c:v>
                </c:pt>
                <c:pt idx="101" formatCode="_-* #,##0.0_-;\-* #,##0.0_-;_-* &quot;-&quot;??_-;_-@_-">
                  <c:v>10.77</c:v>
                </c:pt>
                <c:pt idx="102" formatCode="_-* #,##0.0_-;\-* #,##0.0_-;_-* &quot;-&quot;??_-;_-@_-">
                  <c:v>10.94</c:v>
                </c:pt>
                <c:pt idx="103" formatCode="_-* #,##0.0_-;\-* #,##0.0_-;_-* &quot;-&quot;??_-;_-@_-">
                  <c:v>11.36</c:v>
                </c:pt>
                <c:pt idx="104" formatCode="_-* #,##0.0_-;\-* #,##0.0_-;_-* &quot;-&quot;??_-;_-@_-">
                  <c:v>11.16</c:v>
                </c:pt>
                <c:pt idx="105" formatCode="_-* #,##0.0_-;\-* #,##0.0_-;_-* &quot;-&quot;??_-;_-@_-">
                  <c:v>11.31</c:v>
                </c:pt>
                <c:pt idx="106" formatCode="_-* #,##0.0_-;\-* #,##0.0_-;_-* &quot;-&quot;??_-;_-@_-">
                  <c:v>11.59</c:v>
                </c:pt>
                <c:pt idx="107" formatCode="_-* #,##0.0_-;\-* #,##0.0_-;_-* &quot;-&quot;??_-;_-@_-">
                  <c:v>12.05</c:v>
                </c:pt>
                <c:pt idx="108" formatCode="_-* #,##0.0_-;\-* #,##0.0_-;_-* &quot;-&quot;??_-;_-@_-">
                  <c:v>12.08</c:v>
                </c:pt>
                <c:pt idx="109" formatCode="_-* #,##0.0_-;\-* #,##0.0_-;_-* &quot;-&quot;??_-;_-@_-">
                  <c:v>11.92</c:v>
                </c:pt>
                <c:pt idx="110" formatCode="_-* #,##0.0_-;\-* #,##0.0_-;_-* &quot;-&quot;??_-;_-@_-">
                  <c:v>12.69</c:v>
                </c:pt>
                <c:pt idx="111" formatCode="_-* #,##0.0_-;\-* #,##0.0_-;_-* &quot;-&quot;??_-;_-@_-">
                  <c:v>13.21</c:v>
                </c:pt>
                <c:pt idx="112" formatCode="_-* #,##0.0_-;\-* #,##0.0_-;_-* &quot;-&quot;??_-;_-@_-">
                  <c:v>13.75</c:v>
                </c:pt>
                <c:pt idx="113" formatCode="_-* #,##0.0_-;\-* #,##0.0_-;_-* &quot;-&quot;??_-;_-@_-">
                  <c:v>14.45</c:v>
                </c:pt>
                <c:pt idx="114" formatCode="_-* #,##0.0_-;\-* #,##0.0_-;_-* &quot;-&quot;??_-;_-@_-">
                  <c:v>14.66</c:v>
                </c:pt>
                <c:pt idx="115" formatCode="_-* #,##0.0_-;\-* #,##0.0_-;_-* &quot;-&quot;??_-;_-@_-">
                  <c:v>14.57</c:v>
                </c:pt>
                <c:pt idx="116" formatCode="_-* #,##0.0_-;\-* #,##0.0_-;_-* &quot;-&quot;??_-;_-@_-">
                  <c:v>14.43</c:v>
                </c:pt>
                <c:pt idx="117" formatCode="_-* #,##0.0_-;\-* #,##0.0_-;_-* &quot;-&quot;??_-;_-@_-">
                  <c:v>15.34</c:v>
                </c:pt>
                <c:pt idx="118" formatCode="_-* #,##0.0_-;\-* #,##0.0_-;_-* &quot;-&quot;??_-;_-@_-">
                  <c:v>14.43</c:v>
                </c:pt>
                <c:pt idx="119" formatCode="_-* #,##0.0_-;\-* #,##0.0_-;_-* &quot;-&quot;??_-;_-@_-">
                  <c:v>12.17</c:v>
                </c:pt>
                <c:pt idx="120" formatCode="_-* #,##0.0_-;\-* #,##0.0_-;_-* &quot;-&quot;??_-;_-@_-">
                  <c:v>11.16</c:v>
                </c:pt>
                <c:pt idx="121" formatCode="_-* #,##0.0_-;\-* #,##0.0_-;_-* &quot;-&quot;??_-;_-@_-">
                  <c:v>10.62</c:v>
                </c:pt>
                <c:pt idx="122" formatCode="_-* #,##0.0_-;\-* #,##0.0_-;_-* &quot;-&quot;??_-;_-@_-">
                  <c:v>9.7899999999999991</c:v>
                </c:pt>
                <c:pt idx="123" formatCode="_-* #,##0.0_-;\-* #,##0.0_-;_-* &quot;-&quot;??_-;_-@_-">
                  <c:v>9.89</c:v>
                </c:pt>
                <c:pt idx="124" formatCode="_-* #,##0.0_-;\-* #,##0.0_-;_-* &quot;-&quot;??_-;_-@_-">
                  <c:v>9.34</c:v>
                </c:pt>
                <c:pt idx="125" formatCode="_-* #,##0.0_-;\-* #,##0.0_-;_-* &quot;-&quot;??_-;_-@_-">
                  <c:v>9.23</c:v>
                </c:pt>
                <c:pt idx="126" formatCode="_-* #,##0.0_-;\-* #,##0.0_-;_-* &quot;-&quot;??_-;_-@_-">
                  <c:v>9.2100000000000009</c:v>
                </c:pt>
                <c:pt idx="127" formatCode="_-* #,##0.0_-;\-* #,##0.0_-;_-* &quot;-&quot;??_-;_-@_-">
                  <c:v>9.1999999999999993</c:v>
                </c:pt>
                <c:pt idx="128" formatCode="_-* #,##0.0_-;\-* #,##0.0_-;_-* &quot;-&quot;??_-;_-@_-">
                  <c:v>9.65</c:v>
                </c:pt>
                <c:pt idx="129" formatCode="_-* #,##0.0_-;\-* #,##0.0_-;_-* &quot;-&quot;??_-;_-@_-">
                  <c:v>9.93</c:v>
                </c:pt>
                <c:pt idx="130" formatCode="_-* #,##0.0_-;\-* #,##0.0_-;_-* &quot;-&quot;??_-;_-@_-">
                  <c:v>10.119999999999999</c:v>
                </c:pt>
                <c:pt idx="131" formatCode="_-* #,##0.0_-;\-* #,##0.0_-;_-* &quot;-&quot;??_-;_-@_-">
                  <c:v>10.46</c:v>
                </c:pt>
                <c:pt idx="132" formatCode="_-* #,##0.0_-;\-* #,##0.0_-;_-* &quot;-&quot;??_-;_-@_-">
                  <c:v>10.46</c:v>
                </c:pt>
                <c:pt idx="133" formatCode="_-* #,##0.0_-;\-* #,##0.0_-;_-* &quot;-&quot;??_-;_-@_-">
                  <c:v>10.75</c:v>
                </c:pt>
                <c:pt idx="134" formatCode="_-* #,##0.0_-;\-* #,##0.0_-;_-* &quot;-&quot;??_-;_-@_-">
                  <c:v>10.85</c:v>
                </c:pt>
                <c:pt idx="135" formatCode="_-* #,##0.0_-;\-* #,##0.0_-;_-* &quot;-&quot;??_-;_-@_-">
                  <c:v>11.66</c:v>
                </c:pt>
                <c:pt idx="136" formatCode="_-* #,##0.0_-;\-* #,##0.0_-;_-* &quot;-&quot;??_-;_-@_-">
                  <c:v>11.54</c:v>
                </c:pt>
                <c:pt idx="137" formatCode="_-* #,##0.0_-;\-* #,##0.0_-;_-* &quot;-&quot;??_-;_-@_-">
                  <c:v>11.86</c:v>
                </c:pt>
                <c:pt idx="138" formatCode="_-* #,##0.0_-;\-* #,##0.0_-;_-* &quot;-&quot;??_-;_-@_-">
                  <c:v>11.16</c:v>
                </c:pt>
                <c:pt idx="139" formatCode="_-* #,##0.0_-;\-* #,##0.0_-;_-* &quot;-&quot;??_-;_-@_-">
                  <c:v>11.1</c:v>
                </c:pt>
                <c:pt idx="140" formatCode="_-* #,##0.0_-;\-* #,##0.0_-;_-* &quot;-&quot;??_-;_-@_-">
                  <c:v>11.28</c:v>
                </c:pt>
                <c:pt idx="141" formatCode="_-* #,##0.0_-;\-* #,##0.0_-;_-* &quot;-&quot;??_-;_-@_-">
                  <c:v>11.21</c:v>
                </c:pt>
                <c:pt idx="142" formatCode="_-* #,##0.0_-;\-* #,##0.0_-;_-* &quot;-&quot;??_-;_-@_-">
                  <c:v>11.94</c:v>
                </c:pt>
                <c:pt idx="143" formatCode="_-* #,##0.0_-;\-* #,##0.0_-;_-* &quot;-&quot;??_-;_-@_-">
                  <c:v>12.03</c:v>
                </c:pt>
                <c:pt idx="144" formatCode="_-* #,##0.0_-;\-* #,##0.0_-;_-* &quot;-&quot;??_-;_-@_-">
                  <c:v>12.44</c:v>
                </c:pt>
                <c:pt idx="145" formatCode="_-* #,##0.0_-;\-* #,##0.0_-;_-* &quot;-&quot;??_-;_-@_-">
                  <c:v>12.62</c:v>
                </c:pt>
                <c:pt idx="146" formatCode="_-* #,##0.0_-;\-* #,##0.0_-;_-* &quot;-&quot;??_-;_-@_-">
                  <c:v>12.28</c:v>
                </c:pt>
                <c:pt idx="147" formatCode="_-* #,##0.0_-;\-* #,##0.0_-;_-* &quot;-&quot;??_-;_-@_-">
                  <c:v>12.52</c:v>
                </c:pt>
                <c:pt idx="148" formatCode="_-* #,##0.0_-;\-* #,##0.0_-;_-* &quot;-&quot;??_-;_-@_-">
                  <c:v>12.45</c:v>
                </c:pt>
                <c:pt idx="149" formatCode="_-* #,##0.0_-;\-* #,##0.0_-;_-* &quot;-&quot;??_-;_-@_-">
                  <c:v>12.64</c:v>
                </c:pt>
                <c:pt idx="150" formatCode="_-* #,##0.0_-;\-* #,##0.0_-;_-* &quot;-&quot;??_-;_-@_-">
                  <c:v>12.58</c:v>
                </c:pt>
                <c:pt idx="151" formatCode="_-* #,##0.0_-;\-* #,##0.0_-;_-* &quot;-&quot;??_-;_-@_-">
                  <c:v>11.22</c:v>
                </c:pt>
                <c:pt idx="152" formatCode="_-* #,##0.0_-;\-* #,##0.0_-;_-* &quot;-&quot;??_-;_-@_-">
                  <c:v>10.38</c:v>
                </c:pt>
                <c:pt idx="153" formatCode="_-* #,##0.0_-;\-* #,##0.0_-;_-* &quot;-&quot;??_-;_-@_-">
                  <c:v>10.3</c:v>
                </c:pt>
                <c:pt idx="154" formatCode="_-* #,##0.0_-;\-* #,##0.0_-;_-* &quot;-&quot;??_-;_-@_-">
                  <c:v>9.66</c:v>
                </c:pt>
                <c:pt idx="155" formatCode="_-* #,##0.0_-;\-* #,##0.0_-;_-* &quot;-&quot;??_-;_-@_-">
                  <c:v>10.039999999999999</c:v>
                </c:pt>
                <c:pt idx="156" formatCode="_-* #,##0.0_-;\-* #,##0.0_-;_-* &quot;-&quot;??_-;_-@_-">
                  <c:v>9.5500000000000007</c:v>
                </c:pt>
                <c:pt idx="157" formatCode="_-* #,##0.0_-;\-* #,##0.0_-;_-* &quot;-&quot;??_-;_-@_-">
                  <c:v>9.26</c:v>
                </c:pt>
                <c:pt idx="158" formatCode="_-* #,##0.0_-;\-* #,##0.0_-;_-* &quot;-&quot;??_-;_-@_-">
                  <c:v>8.9600000000000009</c:v>
                </c:pt>
                <c:pt idx="159" formatCode="_-* #,##0.0_-;\-* #,##0.0_-;_-* &quot;-&quot;??_-;_-@_-">
                  <c:v>8.33</c:v>
                </c:pt>
                <c:pt idx="160" formatCode="_-* #,##0.0_-;\-* #,##0.0_-;_-* &quot;-&quot;??_-;_-@_-">
                  <c:v>7.93</c:v>
                </c:pt>
                <c:pt idx="161" formatCode="_-* #,##0.0_-;\-* #,##0.0_-;_-* &quot;-&quot;??_-;_-@_-">
                  <c:v>7.57</c:v>
                </c:pt>
                <c:pt idx="162" formatCode="_-* #,##0.0_-;\-* #,##0.0_-;_-* &quot;-&quot;??_-;_-@_-">
                  <c:v>7.46</c:v>
                </c:pt>
                <c:pt idx="163" formatCode="_-* #,##0.0_-;\-* #,##0.0_-;_-* &quot;-&quot;??_-;_-@_-">
                  <c:v>7.49</c:v>
                </c:pt>
                <c:pt idx="164" formatCode="_-* #,##0.0_-;\-* #,##0.0_-;_-* &quot;-&quot;??_-;_-@_-">
                  <c:v>7.48</c:v>
                </c:pt>
                <c:pt idx="165" formatCode="_-* #,##0.0_-;\-* #,##0.0_-;_-* &quot;-&quot;??_-;_-@_-">
                  <c:v>7.24</c:v>
                </c:pt>
                <c:pt idx="166" formatCode="_-* #,##0.0_-;\-* #,##0.0_-;_-* &quot;-&quot;??_-;_-@_-">
                  <c:v>7.17</c:v>
                </c:pt>
                <c:pt idx="167" formatCode="_-* #,##0.0_-;\-* #,##0.0_-;_-* &quot;-&quot;??_-;_-@_-">
                  <c:v>7.14</c:v>
                </c:pt>
                <c:pt idx="168" formatCode="_-* #,##0.0_-;\-* #,##0.0_-;_-* &quot;-&quot;??_-;_-@_-">
                  <c:v>7.26</c:v>
                </c:pt>
                <c:pt idx="169" formatCode="_-* #,##0.0_-;\-* #,##0.0_-;_-* &quot;-&quot;??_-;_-@_-">
                  <c:v>7.76</c:v>
                </c:pt>
                <c:pt idx="170" formatCode="_-* #,##0.0_-;\-* #,##0.0_-;_-* &quot;-&quot;??_-;_-@_-">
                  <c:v>7.92</c:v>
                </c:pt>
                <c:pt idx="171" formatCode="_-* #,##0.0_-;\-* #,##0.0_-;_-* &quot;-&quot;??_-;_-@_-">
                  <c:v>8.01</c:v>
                </c:pt>
                <c:pt idx="172" formatCode="_-* #,##0.0_-;\-* #,##0.0_-;_-* &quot;-&quot;??_-;_-@_-">
                  <c:v>8.67</c:v>
                </c:pt>
                <c:pt idx="173" formatCode="_-* #,##0.0_-;\-* #,##0.0_-;_-* &quot;-&quot;??_-;_-@_-">
                  <c:v>9.39</c:v>
                </c:pt>
                <c:pt idx="174" formatCode="_-* #,##0.0_-;\-* #,##0.0_-;_-* &quot;-&quot;??_-;_-@_-">
                  <c:v>9.2899999999999991</c:v>
                </c:pt>
                <c:pt idx="175" formatCode="_-* #,##0.0_-;\-* #,##0.0_-;_-* &quot;-&quot;??_-;_-@_-">
                  <c:v>10.19</c:v>
                </c:pt>
                <c:pt idx="176" formatCode="_-* #,##0.0_-;\-* #,##0.0_-;_-* &quot;-&quot;??_-;_-@_-">
                  <c:v>10.07</c:v>
                </c:pt>
                <c:pt idx="177" formatCode="_-* #,##0.0_-;\-* #,##0.0_-;_-* &quot;-&quot;??_-;_-@_-">
                  <c:v>10.5</c:v>
                </c:pt>
                <c:pt idx="178" formatCode="_-* #,##0.0_-;\-* #,##0.0_-;_-* &quot;-&quot;??_-;_-@_-">
                  <c:v>10.6</c:v>
                </c:pt>
                <c:pt idx="179" formatCode="_-* #,##0.0_-;\-* #,##0.0_-;_-* &quot;-&quot;??_-;_-@_-">
                  <c:v>10.57</c:v>
                </c:pt>
                <c:pt idx="180" formatCode="_-* #,##0.0_-;\-* #,##0.0_-;_-* &quot;-&quot;??_-;_-@_-">
                  <c:v>11.77</c:v>
                </c:pt>
                <c:pt idx="181" formatCode="_-* #,##0.0_-;\-* #,##0.0_-;_-* &quot;-&quot;??_-;_-@_-">
                  <c:v>11.22</c:v>
                </c:pt>
                <c:pt idx="182" formatCode="_-* #,##0.0_-;\-* #,##0.0_-;_-* &quot;-&quot;??_-;_-@_-">
                  <c:v>11.38</c:v>
                </c:pt>
                <c:pt idx="183" formatCode="_-* #,##0.0_-;\-* #,##0.0_-;_-* &quot;-&quot;??_-;_-@_-">
                  <c:v>11.33</c:v>
                </c:pt>
                <c:pt idx="184" formatCode="_-* #,##0.0_-;\-* #,##0.0_-;_-* &quot;-&quot;??_-;_-@_-">
                  <c:v>11.1</c:v>
                </c:pt>
                <c:pt idx="185" formatCode="_-* #,##0.0_-;\-* #,##0.0_-;_-* &quot;-&quot;??_-;_-@_-">
                  <c:v>10.91</c:v>
                </c:pt>
                <c:pt idx="186" formatCode="_-* #,##0.0_-;\-* #,##0.0_-;_-* &quot;-&quot;??_-;_-@_-">
                  <c:v>10.97</c:v>
                </c:pt>
                <c:pt idx="187" formatCode="_-* #,##0.0_-;\-* #,##0.0_-;_-* &quot;-&quot;??_-;_-@_-">
                  <c:v>11.09</c:v>
                </c:pt>
                <c:pt idx="188" formatCode="_-* #,##0.0_-;\-* #,##0.0_-;_-* &quot;-&quot;??_-;_-@_-">
                  <c:v>11.77</c:v>
                </c:pt>
                <c:pt idx="189" formatCode="_-* #,##0.0_-;\-* #,##0.0_-;_-* &quot;-&quot;??_-;_-@_-">
                  <c:v>12.17</c:v>
                </c:pt>
                <c:pt idx="190" formatCode="_-* #,##0.0_-;\-* #,##0.0_-;_-* &quot;-&quot;??_-;_-@_-">
                  <c:v>12.44</c:v>
                </c:pt>
                <c:pt idx="191" formatCode="_-* #,##0.0_-;\-* #,##0.0_-;_-* &quot;-&quot;??_-;_-@_-">
                  <c:v>12.96</c:v>
                </c:pt>
                <c:pt idx="192" formatCode="_-* #,##0.0_-;\-* #,##0.0_-;_-* &quot;-&quot;??_-;_-@_-">
                  <c:v>12.75</c:v>
                </c:pt>
                <c:pt idx="193" formatCode="_-* #,##0.0_-;\-* #,##0.0_-;_-* &quot;-&quot;??_-;_-@_-">
                  <c:v>13.05</c:v>
                </c:pt>
                <c:pt idx="194" formatCode="_-* #,##0.0_-;\-* #,##0.0_-;_-* &quot;-&quot;??_-;_-@_-">
                  <c:v>13.52</c:v>
                </c:pt>
                <c:pt idx="195" formatCode="_-* #,##0.0_-;\-* #,##0.0_-;_-* &quot;-&quot;??_-;_-@_-">
                  <c:v>13.67</c:v>
                </c:pt>
                <c:pt idx="196" formatCode="_-* #,##0.0_-;\-* #,##0.0_-;_-* &quot;-&quot;??_-;_-@_-">
                  <c:v>13.76</c:v>
                </c:pt>
                <c:pt idx="197" formatCode="_-* #,##0.0_-;\-* #,##0.0_-;_-* &quot;-&quot;??_-;_-@_-">
                  <c:v>14.27</c:v>
                </c:pt>
                <c:pt idx="198" formatCode="_-* #,##0.0_-;\-* #,##0.0_-;_-* &quot;-&quot;??_-;_-@_-">
                  <c:v>13.91</c:v>
                </c:pt>
                <c:pt idx="199" formatCode="_-* #,##0.0_-;\-* #,##0.0_-;_-* &quot;-&quot;??_-;_-@_-">
                  <c:v>14.38</c:v>
                </c:pt>
                <c:pt idx="200" formatCode="_-* #,##0.0_-;\-* #,##0.0_-;_-* &quot;-&quot;??_-;_-@_-">
                  <c:v>15.56</c:v>
                </c:pt>
                <c:pt idx="201" formatCode="_-* #,##0.0_-;\-* #,##0.0_-;_-* &quot;-&quot;??_-;_-@_-">
                  <c:v>15.39</c:v>
                </c:pt>
                <c:pt idx="202" formatCode="_-* #,##0.0_-;\-* #,##0.0_-;_-* &quot;-&quot;??_-;_-@_-">
                  <c:v>15.71</c:v>
                </c:pt>
                <c:pt idx="203" formatCode="_-* #,##0.0_-;\-* #,##0.0_-;_-* &quot;-&quot;??_-;_-@_-">
                  <c:v>15.86</c:v>
                </c:pt>
                <c:pt idx="204" formatCode="_-* #,##0.0_-;\-* #,##0.0_-;_-* &quot;-&quot;??_-;_-@_-">
                  <c:v>14.57</c:v>
                </c:pt>
                <c:pt idx="205" formatCode="_-* #,##0.0_-;\-* #,##0.0_-;_-* &quot;-&quot;??_-;_-@_-">
                  <c:v>14.21</c:v>
                </c:pt>
                <c:pt idx="206" formatCode="_-* #,##0.0_-;\-* #,##0.0_-;_-* &quot;-&quot;??_-;_-@_-">
                  <c:v>13.81</c:v>
                </c:pt>
                <c:pt idx="207" formatCode="_-* #,##0.0_-;\-* #,##0.0_-;_-* &quot;-&quot;??_-;_-@_-">
                  <c:v>13.22</c:v>
                </c:pt>
                <c:pt idx="208" formatCode="_-* #,##0.0_-;\-* #,##0.0_-;_-* &quot;-&quot;??_-;_-@_-">
                  <c:v>13.18</c:v>
                </c:pt>
                <c:pt idx="209" formatCode="_-* #,##0.0_-;\-* #,##0.0_-;_-* &quot;-&quot;??_-;_-@_-">
                  <c:v>13.36</c:v>
                </c:pt>
                <c:pt idx="210" formatCode="_-* #,##0.0_-;\-* #,##0.0_-;_-* &quot;-&quot;??_-;_-@_-">
                  <c:v>13.29</c:v>
                </c:pt>
                <c:pt idx="211" formatCode="_-* #,##0.0_-;\-* #,##0.0_-;_-* &quot;-&quot;??_-;_-@_-">
                  <c:v>13.12</c:v>
                </c:pt>
                <c:pt idx="212" formatCode="_-* #,##0.0_-;\-* #,##0.0_-;_-* &quot;-&quot;??_-;_-@_-">
                  <c:v>12.5</c:v>
                </c:pt>
                <c:pt idx="213" formatCode="_-* #,##0.0_-;\-* #,##0.0_-;_-* &quot;-&quot;??_-;_-@_-">
                  <c:v>12.43</c:v>
                </c:pt>
                <c:pt idx="214" formatCode="_-* #,##0.0_-;\-* #,##0.0_-;_-* &quot;-&quot;??_-;_-@_-">
                  <c:v>12.17</c:v>
                </c:pt>
                <c:pt idx="215" formatCode="_-* #,##0.0_-;\-* #,##0.0_-;_-* &quot;-&quot;??_-;_-@_-">
                  <c:v>11.56</c:v>
                </c:pt>
                <c:pt idx="216" formatCode="_-* #,##0.0_-;\-* #,##0.0_-;_-* &quot;-&quot;??_-;_-@_-">
                  <c:v>10.83</c:v>
                </c:pt>
                <c:pt idx="217" formatCode="_-* #,##0.0_-;\-* #,##0.0_-;_-* &quot;-&quot;??_-;_-@_-">
                  <c:v>10.199999999999999</c:v>
                </c:pt>
                <c:pt idx="218" formatCode="_-* #,##0.0_-;\-* #,##0.0_-;_-* &quot;-&quot;??_-;_-@_-">
                  <c:v>9.67</c:v>
                </c:pt>
                <c:pt idx="219" formatCode="_-* #,##0.0_-;\-* #,##0.0_-;_-* &quot;-&quot;??_-;_-@_-">
                  <c:v>9.3000000000000007</c:v>
                </c:pt>
                <c:pt idx="220" formatCode="_-* #,##0.0_-;\-* #,##0.0_-;_-* &quot;-&quot;??_-;_-@_-">
                  <c:v>9.15</c:v>
                </c:pt>
                <c:pt idx="221" formatCode="_-* #,##0.0_-;\-* #,##0.0_-;_-* &quot;-&quot;??_-;_-@_-">
                  <c:v>8.77</c:v>
                </c:pt>
                <c:pt idx="222" formatCode="_-* #,##0.0_-;\-* #,##0.0_-;_-* &quot;-&quot;??_-;_-@_-">
                  <c:v>7.98</c:v>
                </c:pt>
                <c:pt idx="223" formatCode="_-* #,##0.0_-;\-* #,##0.0_-;_-* &quot;-&quot;??_-;_-@_-">
                  <c:v>7.57</c:v>
                </c:pt>
                <c:pt idx="224" formatCode="_-* #,##0.0_-;\-* #,##0.0_-;_-* &quot;-&quot;??_-;_-@_-">
                  <c:v>7.13</c:v>
                </c:pt>
                <c:pt idx="225" formatCode="_-* #,##0.0_-;\-* #,##0.0_-;_-* &quot;-&quot;??_-;_-@_-">
                  <c:v>7.14</c:v>
                </c:pt>
                <c:pt idx="226" formatCode="_-* #,##0.0_-;\-* #,##0.0_-;_-* &quot;-&quot;??_-;_-@_-">
                  <c:v>7.02</c:v>
                </c:pt>
                <c:pt idx="227" formatCode="_-* #,##0.0_-;\-* #,##0.0_-;_-* &quot;-&quot;??_-;_-@_-">
                  <c:v>6.86</c:v>
                </c:pt>
                <c:pt idx="228" formatCode="_-* #,##0.0_-;\-* #,##0.0_-;_-* &quot;-&quot;??_-;_-@_-">
                  <c:v>6.89</c:v>
                </c:pt>
                <c:pt idx="229" formatCode="_-* #,##0.0_-;\-* #,##0.0_-;_-* &quot;-&quot;??_-;_-@_-">
                  <c:v>6.67</c:v>
                </c:pt>
                <c:pt idx="230" formatCode="_-* #,##0.0_-;\-* #,##0.0_-;_-* &quot;-&quot;??_-;_-@_-">
                  <c:v>6.29</c:v>
                </c:pt>
                <c:pt idx="231" formatCode="_-* #,##0.0_-;\-* #,##0.0_-;_-* &quot;-&quot;??_-;_-@_-">
                  <c:v>6.38</c:v>
                </c:pt>
                <c:pt idx="232" formatCode="_-* #,##0.0_-;\-* #,##0.0_-;_-* &quot;-&quot;??_-;_-@_-">
                  <c:v>7.22</c:v>
                </c:pt>
                <c:pt idx="233" formatCode="_-* #,##0.0_-;\-* #,##0.0_-;_-* &quot;-&quot;??_-;_-@_-">
                  <c:v>7.58</c:v>
                </c:pt>
                <c:pt idx="234" formatCode="_-* #,##0.0_-;\-* #,##0.0_-;_-* &quot;-&quot;??_-;_-@_-">
                  <c:v>7.4</c:v>
                </c:pt>
                <c:pt idx="235" formatCode="_-* #,##0.0_-;\-* #,##0.0_-;_-* &quot;-&quot;??_-;_-@_-">
                  <c:v>8.19</c:v>
                </c:pt>
                <c:pt idx="236" formatCode="_-* #,##0.0_-;\-* #,##0.0_-;_-* &quot;-&quot;??_-;_-@_-">
                  <c:v>7.95</c:v>
                </c:pt>
                <c:pt idx="237" formatCode="_-* #,##0.0_-;\-* #,##0.0_-;_-* &quot;-&quot;??_-;_-@_-">
                  <c:v>7</c:v>
                </c:pt>
                <c:pt idx="238" formatCode="_-* #,##0.0_-;\-* #,##0.0_-;_-* &quot;-&quot;??_-;_-@_-">
                  <c:v>6.91</c:v>
                </c:pt>
                <c:pt idx="239" formatCode="_-* #,##0.0_-;\-* #,##0.0_-;_-* &quot;-&quot;??_-;_-@_-">
                  <c:v>6.55</c:v>
                </c:pt>
                <c:pt idx="240" formatCode="_-* #,##0.0_-;\-* #,##0.0_-;_-* &quot;-&quot;??_-;_-@_-">
                  <c:v>6.42</c:v>
                </c:pt>
                <c:pt idx="241" formatCode="_-* #,##0.0_-;\-* #,##0.0_-;_-* &quot;-&quot;??_-;_-@_-">
                  <c:v>6.54</c:v>
                </c:pt>
                <c:pt idx="242" formatCode="_-* #,##0.0_-;\-* #,##0.0_-;_-* &quot;-&quot;??_-;_-@_-">
                  <c:v>6.58</c:v>
                </c:pt>
                <c:pt idx="243" formatCode="_-* #,##0.0_-;\-* #,##0.0_-;_-* &quot;-&quot;??_-;_-@_-">
                  <c:v>6.57</c:v>
                </c:pt>
                <c:pt idx="244" formatCode="_-* #,##0.0_-;\-* #,##0.0_-;_-* &quot;-&quot;??_-;_-@_-">
                  <c:v>6.28</c:v>
                </c:pt>
                <c:pt idx="245" formatCode="_-* #,##0.0_-;\-* #,##0.0_-;_-* &quot;-&quot;??_-;_-@_-">
                  <c:v>5.8</c:v>
                </c:pt>
                <c:pt idx="246" formatCode="_-* #,##0.0_-;\-* #,##0.0_-;_-* &quot;-&quot;??_-;_-@_-">
                  <c:v>5.45</c:v>
                </c:pt>
                <c:pt idx="247" formatCode="_-* #,##0.0_-;\-* #,##0.0_-;_-* &quot;-&quot;??_-;_-@_-">
                  <c:v>5.38</c:v>
                </c:pt>
                <c:pt idx="248" formatCode="_-* #,##0.0_-;\-* #,##0.0_-;_-* &quot;-&quot;??_-;_-@_-">
                  <c:v>4.8499999999999996</c:v>
                </c:pt>
                <c:pt idx="249" formatCode="_-* #,##0.0_-;\-* #,##0.0_-;_-* &quot;-&quot;??_-;_-@_-">
                  <c:v>4.46</c:v>
                </c:pt>
                <c:pt idx="250" formatCode="_-* #,##0.0_-;\-* #,##0.0_-;_-* &quot;-&quot;??_-;_-@_-">
                  <c:v>4.6500000000000004</c:v>
                </c:pt>
                <c:pt idx="251" formatCode="_-* #,##0.0_-;\-* #,##0.0_-;_-* &quot;-&quot;??_-;_-@_-">
                  <c:v>4.55</c:v>
                </c:pt>
                <c:pt idx="252" formatCode="_-* #,##0.0_-;\-* #,##0.0_-;_-* &quot;-&quot;??_-;_-@_-">
                  <c:v>4.41</c:v>
                </c:pt>
                <c:pt idx="253" formatCode="_-* #,##0.0_-;\-* #,##0.0_-;_-* &quot;-&quot;??_-;_-@_-">
                  <c:v>4.1399999999999997</c:v>
                </c:pt>
                <c:pt idx="254" formatCode="_-* #,##0.0_-;\-* #,##0.0_-;_-* &quot;-&quot;??_-;_-@_-">
                  <c:v>3.33</c:v>
                </c:pt>
                <c:pt idx="255" formatCode="_-* #,##0.0_-;\-* #,##0.0_-;_-* &quot;-&quot;??_-;_-@_-">
                  <c:v>2.94</c:v>
                </c:pt>
                <c:pt idx="256" formatCode="_-* #,##0.0_-;\-* #,##0.0_-;_-* &quot;-&quot;??_-;_-@_-">
                  <c:v>2.5299999999999998</c:v>
                </c:pt>
                <c:pt idx="257" formatCode="_-* #,##0.0_-;\-* #,##0.0_-;_-* &quot;-&quot;??_-;_-@_-">
                  <c:v>2.36</c:v>
                </c:pt>
                <c:pt idx="258" formatCode="_-* #,##0.0_-;\-* #,##0.0_-;_-* &quot;-&quot;??_-;_-@_-">
                  <c:v>2.2599999999999998</c:v>
                </c:pt>
                <c:pt idx="259" formatCode="_-* #,##0.0_-;\-* #,##0.0_-;_-* &quot;-&quot;??_-;_-@_-">
                  <c:v>2.59</c:v>
                </c:pt>
                <c:pt idx="260" formatCode="_-* #,##0.0_-;\-* #,##0.0_-;_-* &quot;-&quot;??_-;_-@_-">
                  <c:v>2.77</c:v>
                </c:pt>
                <c:pt idx="261" formatCode="_-* #,##0.0_-;\-* #,##0.0_-;_-* &quot;-&quot;??_-;_-@_-">
                  <c:v>3.16</c:v>
                </c:pt>
                <c:pt idx="262" formatCode="_-* #,##0.0_-;\-* #,##0.0_-;_-* &quot;-&quot;??_-;_-@_-">
                  <c:v>3.15</c:v>
                </c:pt>
                <c:pt idx="263" formatCode="_-* #,##0.0_-;\-* #,##0.0_-;_-* &quot;-&quot;??_-;_-@_-">
                  <c:v>2.83</c:v>
                </c:pt>
                <c:pt idx="264" formatCode="_-* #,##0.0_-;\-* #,##0.0_-;_-* &quot;-&quot;??_-;_-@_-">
                  <c:v>3.44</c:v>
                </c:pt>
                <c:pt idx="265" formatCode="_-* #,##0.0_-;\-* #,##0.0_-;_-* &quot;-&quot;??_-;_-@_-">
                  <c:v>4.08</c:v>
                </c:pt>
                <c:pt idx="266" formatCode="_-* #,##0.0_-;\-* #,##0.0_-;_-* &quot;-&quot;??_-;_-@_-">
                  <c:v>5.08</c:v>
                </c:pt>
                <c:pt idx="267" formatCode="_-* #,##0.0_-;\-* #,##0.0_-;_-* &quot;-&quot;??_-;_-@_-">
                  <c:v>5.22</c:v>
                </c:pt>
                <c:pt idx="268" formatCode="_-* #,##0.0_-;\-* #,##0.0_-;_-* &quot;-&quot;??_-;_-@_-">
                  <c:v>5.86</c:v>
                </c:pt>
                <c:pt idx="269" formatCode="_-* #,##0.0_-;\-* #,##0.0_-;_-* &quot;-&quot;??_-;_-@_-">
                  <c:v>6.57</c:v>
                </c:pt>
                <c:pt idx="270" formatCode="_-* #,##0.0_-;\-* #,##0.0_-;_-* &quot;-&quot;??_-;_-@_-">
                  <c:v>7.45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55-4FD4-A1B2-BD0FB6EF2858}"/>
            </c:ext>
          </c:extLst>
        </c:ser>
        <c:ser>
          <c:idx val="1"/>
          <c:order val="1"/>
          <c:tx>
            <c:strRef>
              <c:f>bd!$D$5</c:f>
              <c:strCache>
                <c:ptCount val="1"/>
                <c:pt idx="0">
                  <c:v>Focus IPCA 12 Meses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5-4FD4-A1B2-BD0FB6EF28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bd!$A$6:$A$281</c:f>
              <c:numCache>
                <c:formatCode>mmm\-yy</c:formatCode>
                <c:ptCount val="276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</c:numCache>
            </c:numRef>
          </c:cat>
          <c:val>
            <c:numRef>
              <c:f>bd!$D$6:$D$281</c:f>
              <c:numCache>
                <c:formatCode>General</c:formatCode>
                <c:ptCount val="276"/>
                <c:pt idx="35" formatCode="_-* #,##0.0_-;\-* #,##0.0_-;_-* &quot;-&quot;??_-;_-@_-">
                  <c:v>4.7699999999999996</c:v>
                </c:pt>
                <c:pt idx="36" formatCode="_-* #,##0.0_-;\-* #,##0.0_-;_-* &quot;-&quot;??_-;_-@_-">
                  <c:v>4.83</c:v>
                </c:pt>
                <c:pt idx="37" formatCode="_-* #,##0.0_-;\-* #,##0.0_-;_-* &quot;-&quot;??_-;_-@_-">
                  <c:v>4.72</c:v>
                </c:pt>
                <c:pt idx="38" formatCode="_-* #,##0.0_-;\-* #,##0.0_-;_-* &quot;-&quot;??_-;_-@_-">
                  <c:v>4.92</c:v>
                </c:pt>
                <c:pt idx="39" formatCode="_-* #,##0.0_-;\-* #,##0.0_-;_-* &quot;-&quot;??_-;_-@_-">
                  <c:v>4.92</c:v>
                </c:pt>
                <c:pt idx="40" formatCode="_-* #,##0.0_-;\-* #,##0.0_-;_-* &quot;-&quot;??_-;_-@_-">
                  <c:v>4.41</c:v>
                </c:pt>
                <c:pt idx="41" formatCode="_-* #,##0.0_-;\-* #,##0.0_-;_-* &quot;-&quot;??_-;_-@_-">
                  <c:v>4.59</c:v>
                </c:pt>
                <c:pt idx="42" formatCode="_-* #,##0.0_-;\-* #,##0.0_-;_-* &quot;-&quot;??_-;_-@_-">
                  <c:v>5.07</c:v>
                </c:pt>
                <c:pt idx="43" formatCode="_-* #,##0.0_-;\-* #,##0.0_-;_-* &quot;-&quot;??_-;_-@_-">
                  <c:v>5.4</c:v>
                </c:pt>
                <c:pt idx="44" formatCode="_-* #,##0.0_-;\-* #,##0.0_-;_-* &quot;-&quot;??_-;_-@_-">
                  <c:v>5.8</c:v>
                </c:pt>
                <c:pt idx="45" formatCode="_-* #,##0.0_-;\-* #,##0.0_-;_-* &quot;-&quot;??_-;_-@_-">
                  <c:v>8.6199999999999992</c:v>
                </c:pt>
                <c:pt idx="46" formatCode="_-* #,##0.0_-;\-* #,##0.0_-;_-* &quot;-&quot;??_-;_-@_-">
                  <c:v>12.54</c:v>
                </c:pt>
                <c:pt idx="47" formatCode="_-* #,##0.0_-;\-* #,##0.0_-;_-* &quot;-&quot;??_-;_-@_-">
                  <c:v>13.18</c:v>
                </c:pt>
                <c:pt idx="48" formatCode="_-* #,##0.0_-;\-* #,##0.0_-;_-* &quot;-&quot;??_-;_-@_-">
                  <c:v>11.56</c:v>
                </c:pt>
                <c:pt idx="49" formatCode="_-* #,##0.0_-;\-* #,##0.0_-;_-* &quot;-&quot;??_-;_-@_-">
                  <c:v>10.95</c:v>
                </c:pt>
                <c:pt idx="50" formatCode="_-* #,##0.0_-;\-* #,##0.0_-;_-* &quot;-&quot;??_-;_-@_-">
                  <c:v>9.58</c:v>
                </c:pt>
                <c:pt idx="51" formatCode="_-* #,##0.0_-;\-* #,##0.0_-;_-* &quot;-&quot;??_-;_-@_-">
                  <c:v>8.8800000000000008</c:v>
                </c:pt>
                <c:pt idx="52" formatCode="_-* #,##0.0_-;\-* #,##0.0_-;_-* &quot;-&quot;??_-;_-@_-">
                  <c:v>8.2200000000000006</c:v>
                </c:pt>
                <c:pt idx="53" formatCode="_-* #,##0.0_-;\-* #,##0.0_-;_-* &quot;-&quot;??_-;_-@_-">
                  <c:v>6.91</c:v>
                </c:pt>
                <c:pt idx="54" formatCode="_-* #,##0.0_-;\-* #,##0.0_-;_-* &quot;-&quot;??_-;_-@_-">
                  <c:v>6.29</c:v>
                </c:pt>
                <c:pt idx="55" formatCode="_-* #,##0.0_-;\-* #,##0.0_-;_-* &quot;-&quot;??_-;_-@_-">
                  <c:v>6.25</c:v>
                </c:pt>
                <c:pt idx="56" formatCode="_-* #,##0.0_-;\-* #,##0.0_-;_-* &quot;-&quot;??_-;_-@_-">
                  <c:v>6.55</c:v>
                </c:pt>
                <c:pt idx="57" formatCode="_-* #,##0.0_-;\-* #,##0.0_-;_-* &quot;-&quot;??_-;_-@_-">
                  <c:v>6.14</c:v>
                </c:pt>
                <c:pt idx="58" formatCode="_-* #,##0.0_-;\-* #,##0.0_-;_-* &quot;-&quot;??_-;_-@_-">
                  <c:v>5.8</c:v>
                </c:pt>
                <c:pt idx="59" formatCode="_-* #,##0.0_-;\-* #,##0.0_-;_-* &quot;-&quot;??_-;_-@_-">
                  <c:v>5.91</c:v>
                </c:pt>
                <c:pt idx="60" formatCode="_-* #,##0.0_-;\-* #,##0.0_-;_-* &quot;-&quot;??_-;_-@_-">
                  <c:v>6.03</c:v>
                </c:pt>
                <c:pt idx="61" formatCode="_-* #,##0.0_-;\-* #,##0.0_-;_-* &quot;-&quot;??_-;_-@_-">
                  <c:v>5.64</c:v>
                </c:pt>
                <c:pt idx="62" formatCode="_-* #,##0.0_-;\-* #,##0.0_-;_-* &quot;-&quot;??_-;_-@_-">
                  <c:v>5.54</c:v>
                </c:pt>
                <c:pt idx="63" formatCode="_-* #,##0.0_-;\-* #,##0.0_-;_-* &quot;-&quot;??_-;_-@_-">
                  <c:v>5.6</c:v>
                </c:pt>
                <c:pt idx="64" formatCode="_-* #,##0.0_-;\-* #,##0.0_-;_-* &quot;-&quot;??_-;_-@_-">
                  <c:v>5.95</c:v>
                </c:pt>
                <c:pt idx="65" formatCode="_-* #,##0.0_-;\-* #,##0.0_-;_-* &quot;-&quot;??_-;_-@_-">
                  <c:v>6.35</c:v>
                </c:pt>
                <c:pt idx="66" formatCode="_-* #,##0.0_-;\-* #,##0.0_-;_-* &quot;-&quot;??_-;_-@_-">
                  <c:v>6.29</c:v>
                </c:pt>
                <c:pt idx="67" formatCode="_-* #,##0.0_-;\-* #,##0.0_-;_-* &quot;-&quot;??_-;_-@_-">
                  <c:v>6.27</c:v>
                </c:pt>
                <c:pt idx="68" formatCode="_-* #,##0.0_-;\-* #,##0.0_-;_-* &quot;-&quot;??_-;_-@_-">
                  <c:v>6.19</c:v>
                </c:pt>
                <c:pt idx="69" formatCode="_-* #,##0.0_-;\-* #,##0.0_-;_-* &quot;-&quot;??_-;_-@_-">
                  <c:v>6.24</c:v>
                </c:pt>
                <c:pt idx="70" formatCode="_-* #,##0.0_-;\-* #,##0.0_-;_-* &quot;-&quot;??_-;_-@_-">
                  <c:v>6.24</c:v>
                </c:pt>
                <c:pt idx="71" formatCode="_-* #,##0.0_-;\-* #,##0.0_-;_-* &quot;-&quot;??_-;_-@_-">
                  <c:v>6.01</c:v>
                </c:pt>
                <c:pt idx="72" formatCode="_-* #,##0.0_-;\-* #,##0.0_-;_-* &quot;-&quot;??_-;_-@_-">
                  <c:v>5.73</c:v>
                </c:pt>
                <c:pt idx="73" formatCode="_-* #,##0.0_-;\-* #,##0.0_-;_-* &quot;-&quot;??_-;_-@_-">
                  <c:v>5.54</c:v>
                </c:pt>
                <c:pt idx="74" formatCode="_-* #,##0.0_-;\-* #,##0.0_-;_-* &quot;-&quot;??_-;_-@_-">
                  <c:v>5.59</c:v>
                </c:pt>
                <c:pt idx="75" formatCode="_-* #,##0.0_-;\-* #,##0.0_-;_-* &quot;-&quot;??_-;_-@_-">
                  <c:v>5.85</c:v>
                </c:pt>
                <c:pt idx="76" formatCode="_-* #,##0.0_-;\-* #,##0.0_-;_-* &quot;-&quot;??_-;_-@_-">
                  <c:v>5.38</c:v>
                </c:pt>
                <c:pt idx="77" formatCode="_-* #,##0.0_-;\-* #,##0.0_-;_-* &quot;-&quot;??_-;_-@_-">
                  <c:v>4.8499999999999996</c:v>
                </c:pt>
                <c:pt idx="78" formatCode="_-* #,##0.0_-;\-* #,##0.0_-;_-* &quot;-&quot;??_-;_-@_-">
                  <c:v>4.9000000000000004</c:v>
                </c:pt>
                <c:pt idx="79" formatCode="_-* #,##0.0_-;\-* #,##0.0_-;_-* &quot;-&quot;??_-;_-@_-">
                  <c:v>4.72</c:v>
                </c:pt>
                <c:pt idx="80" formatCode="_-* #,##0.0_-;\-* #,##0.0_-;_-* &quot;-&quot;??_-;_-@_-">
                  <c:v>4.7</c:v>
                </c:pt>
                <c:pt idx="81" formatCode="_-* #,##0.0_-;\-* #,##0.0_-;_-* &quot;-&quot;??_-;_-@_-">
                  <c:v>4.78</c:v>
                </c:pt>
                <c:pt idx="82" formatCode="_-* #,##0.0_-;\-* #,##0.0_-;_-* &quot;-&quot;??_-;_-@_-">
                  <c:v>4.66</c:v>
                </c:pt>
                <c:pt idx="83" formatCode="_-* #,##0.0_-;\-* #,##0.0_-;_-* &quot;-&quot;??_-;_-@_-">
                  <c:v>4.4800000000000004</c:v>
                </c:pt>
                <c:pt idx="84" formatCode="_-* #,##0.0_-;\-* #,##0.0_-;_-* &quot;-&quot;??_-;_-@_-">
                  <c:v>4.5999999999999996</c:v>
                </c:pt>
                <c:pt idx="85" formatCode="_-* #,##0.0_-;\-* #,##0.0_-;_-* &quot;-&quot;??_-;_-@_-">
                  <c:v>4.4400000000000004</c:v>
                </c:pt>
                <c:pt idx="86" formatCode="_-* #,##0.0_-;\-* #,##0.0_-;_-* &quot;-&quot;??_-;_-@_-">
                  <c:v>4.34</c:v>
                </c:pt>
                <c:pt idx="87" formatCode="_-* #,##0.0_-;\-* #,##0.0_-;_-* &quot;-&quot;??_-;_-@_-">
                  <c:v>4.05</c:v>
                </c:pt>
                <c:pt idx="88" formatCode="_-* #,##0.0_-;\-* #,##0.0_-;_-* &quot;-&quot;??_-;_-@_-">
                  <c:v>4.17</c:v>
                </c:pt>
                <c:pt idx="89" formatCode="_-* #,##0.0_-;\-* #,##0.0_-;_-* &quot;-&quot;??_-;_-@_-">
                  <c:v>4</c:v>
                </c:pt>
                <c:pt idx="90" formatCode="_-* #,##0.0_-;\-* #,##0.0_-;_-* &quot;-&quot;??_-;_-@_-">
                  <c:v>4.2699999999999996</c:v>
                </c:pt>
                <c:pt idx="91" formatCode="_-* #,##0.0_-;\-* #,##0.0_-;_-* &quot;-&quot;??_-;_-@_-">
                  <c:v>4.4000000000000004</c:v>
                </c:pt>
                <c:pt idx="92" formatCode="_-* #,##0.0_-;\-* #,##0.0_-;_-* &quot;-&quot;??_-;_-@_-">
                  <c:v>3.95</c:v>
                </c:pt>
                <c:pt idx="93" formatCode="_-* #,##0.0_-;\-* #,##0.0_-;_-* &quot;-&quot;??_-;_-@_-">
                  <c:v>4.0199999999999996</c:v>
                </c:pt>
                <c:pt idx="94" formatCode="_-* #,##0.0_-;\-* #,##0.0_-;_-* &quot;-&quot;??_-;_-@_-">
                  <c:v>4.18</c:v>
                </c:pt>
                <c:pt idx="95" formatCode="_-* #,##0.0_-;\-* #,##0.0_-;_-* &quot;-&quot;??_-;_-@_-">
                  <c:v>4.09</c:v>
                </c:pt>
                <c:pt idx="96" formatCode="_-* #,##0.0_-;\-* #,##0.0_-;_-* &quot;-&quot;??_-;_-@_-">
                  <c:v>4.07</c:v>
                </c:pt>
                <c:pt idx="97" formatCode="_-* #,##0.0_-;\-* #,##0.0_-;_-* &quot;-&quot;??_-;_-@_-">
                  <c:v>3.82</c:v>
                </c:pt>
                <c:pt idx="98" formatCode="_-* #,##0.0_-;\-* #,##0.0_-;_-* &quot;-&quot;??_-;_-@_-">
                  <c:v>3.72</c:v>
                </c:pt>
                <c:pt idx="99" formatCode="_-* #,##0.0_-;\-* #,##0.0_-;_-* &quot;-&quot;??_-;_-@_-">
                  <c:v>3.49</c:v>
                </c:pt>
                <c:pt idx="100" formatCode="_-* #,##0.0_-;\-* #,##0.0_-;_-* &quot;-&quot;??_-;_-@_-">
                  <c:v>3.37</c:v>
                </c:pt>
                <c:pt idx="101" formatCode="_-* #,##0.0_-;\-* #,##0.0_-;_-* &quot;-&quot;??_-;_-@_-">
                  <c:v>3.49</c:v>
                </c:pt>
                <c:pt idx="102" formatCode="_-* #,##0.0_-;\-* #,##0.0_-;_-* &quot;-&quot;??_-;_-@_-">
                  <c:v>3.6</c:v>
                </c:pt>
                <c:pt idx="103" formatCode="_-* #,##0.0_-;\-* #,##0.0_-;_-* &quot;-&quot;??_-;_-@_-">
                  <c:v>3.87</c:v>
                </c:pt>
                <c:pt idx="104" formatCode="_-* #,##0.0_-;\-* #,##0.0_-;_-* &quot;-&quot;??_-;_-@_-">
                  <c:v>3.8</c:v>
                </c:pt>
                <c:pt idx="105" formatCode="_-* #,##0.0_-;\-* #,##0.0_-;_-* &quot;-&quot;??_-;_-@_-">
                  <c:v>3.78</c:v>
                </c:pt>
                <c:pt idx="106" formatCode="_-* #,##0.0_-;\-* #,##0.0_-;_-* &quot;-&quot;??_-;_-@_-">
                  <c:v>3.95</c:v>
                </c:pt>
                <c:pt idx="107" formatCode="_-* #,##0.0_-;\-* #,##0.0_-;_-* &quot;-&quot;??_-;_-@_-">
                  <c:v>4.4800000000000004</c:v>
                </c:pt>
                <c:pt idx="108" formatCode="_-* #,##0.0_-;\-* #,##0.0_-;_-* &quot;-&quot;??_-;_-@_-">
                  <c:v>4.43</c:v>
                </c:pt>
                <c:pt idx="109" formatCode="_-* #,##0.0_-;\-* #,##0.0_-;_-* &quot;-&quot;??_-;_-@_-">
                  <c:v>4.3</c:v>
                </c:pt>
                <c:pt idx="110" formatCode="_-* #,##0.0_-;\-* #,##0.0_-;_-* &quot;-&quot;??_-;_-@_-">
                  <c:v>4.33</c:v>
                </c:pt>
                <c:pt idx="111" formatCode="_-* #,##0.0_-;\-* #,##0.0_-;_-* &quot;-&quot;??_-;_-@_-">
                  <c:v>4.5199999999999996</c:v>
                </c:pt>
                <c:pt idx="112" formatCode="_-* #,##0.0_-;\-* #,##0.0_-;_-* &quot;-&quot;??_-;_-@_-">
                  <c:v>5.01</c:v>
                </c:pt>
                <c:pt idx="113" formatCode="_-* #,##0.0_-;\-* #,##0.0_-;_-* &quot;-&quot;??_-;_-@_-">
                  <c:v>5.51</c:v>
                </c:pt>
                <c:pt idx="114" formatCode="_-* #,##0.0_-;\-* #,##0.0_-;_-* &quot;-&quot;??_-;_-@_-">
                  <c:v>5.55</c:v>
                </c:pt>
                <c:pt idx="115" formatCode="_-* #,##0.0_-;\-* #,##0.0_-;_-* &quot;-&quot;??_-;_-@_-">
                  <c:v>5.16</c:v>
                </c:pt>
                <c:pt idx="116" formatCode="_-* #,##0.0_-;\-* #,##0.0_-;_-* &quot;-&quot;??_-;_-@_-">
                  <c:v>5.07</c:v>
                </c:pt>
                <c:pt idx="117" formatCode="_-* #,##0.0_-;\-* #,##0.0_-;_-* &quot;-&quot;??_-;_-@_-">
                  <c:v>5.33</c:v>
                </c:pt>
                <c:pt idx="118" formatCode="_-* #,##0.0_-;\-* #,##0.0_-;_-* &quot;-&quot;??_-;_-@_-">
                  <c:v>5.47</c:v>
                </c:pt>
                <c:pt idx="119" formatCode="_-* #,##0.0_-;\-* #,##0.0_-;_-* &quot;-&quot;??_-;_-@_-">
                  <c:v>4.88</c:v>
                </c:pt>
                <c:pt idx="120" formatCode="_-* #,##0.0_-;\-* #,##0.0_-;_-* &quot;-&quot;??_-;_-@_-">
                  <c:v>4.59</c:v>
                </c:pt>
                <c:pt idx="121" formatCode="_-* #,##0.0_-;\-* #,##0.0_-;_-* &quot;-&quot;??_-;_-@_-">
                  <c:v>4.59</c:v>
                </c:pt>
                <c:pt idx="122" formatCode="_-* #,##0.0_-;\-* #,##0.0_-;_-* &quot;-&quot;??_-;_-@_-">
                  <c:v>4.1900000000000004</c:v>
                </c:pt>
                <c:pt idx="123" formatCode="_-* #,##0.0_-;\-* #,##0.0_-;_-* &quot;-&quot;??_-;_-@_-">
                  <c:v>4.2</c:v>
                </c:pt>
                <c:pt idx="124" formatCode="_-* #,##0.0_-;\-* #,##0.0_-;_-* &quot;-&quot;??_-;_-@_-">
                  <c:v>4.0999999999999996</c:v>
                </c:pt>
                <c:pt idx="125" formatCode="_-* #,##0.0_-;\-* #,##0.0_-;_-* &quot;-&quot;??_-;_-@_-">
                  <c:v>4.05</c:v>
                </c:pt>
                <c:pt idx="126" formatCode="_-* #,##0.0_-;\-* #,##0.0_-;_-* &quot;-&quot;??_-;_-@_-">
                  <c:v>4.09</c:v>
                </c:pt>
                <c:pt idx="127" formatCode="_-* #,##0.0_-;\-* #,##0.0_-;_-* &quot;-&quot;??_-;_-@_-">
                  <c:v>3.98</c:v>
                </c:pt>
                <c:pt idx="128" formatCode="_-* #,##0.0_-;\-* #,##0.0_-;_-* &quot;-&quot;??_-;_-@_-">
                  <c:v>4.18</c:v>
                </c:pt>
                <c:pt idx="129" formatCode="_-* #,##0.0_-;\-* #,##0.0_-;_-* &quot;-&quot;??_-;_-@_-">
                  <c:v>4.2699999999999996</c:v>
                </c:pt>
                <c:pt idx="130" formatCode="_-* #,##0.0_-;\-* #,##0.0_-;_-* &quot;-&quot;??_-;_-@_-">
                  <c:v>4.3499999999999996</c:v>
                </c:pt>
                <c:pt idx="131" formatCode="_-* #,##0.0_-;\-* #,##0.0_-;_-* &quot;-&quot;??_-;_-@_-">
                  <c:v>4.38</c:v>
                </c:pt>
                <c:pt idx="132" formatCode="_-* #,##0.0_-;\-* #,##0.0_-;_-* &quot;-&quot;??_-;_-@_-">
                  <c:v>4.6500000000000004</c:v>
                </c:pt>
                <c:pt idx="133" formatCode="_-* #,##0.0_-;\-* #,##0.0_-;_-* &quot;-&quot;??_-;_-@_-">
                  <c:v>4.6500000000000004</c:v>
                </c:pt>
                <c:pt idx="134" formatCode="_-* #,##0.0_-;\-* #,##0.0_-;_-* &quot;-&quot;??_-;_-@_-">
                  <c:v>4.72</c:v>
                </c:pt>
                <c:pt idx="135" formatCode="_-* #,##0.0_-;\-* #,##0.0_-;_-* &quot;-&quot;??_-;_-@_-">
                  <c:v>4.84</c:v>
                </c:pt>
                <c:pt idx="136" formatCode="_-* #,##0.0_-;\-* #,##0.0_-;_-* &quot;-&quot;??_-;_-@_-">
                  <c:v>4.8499999999999996</c:v>
                </c:pt>
                <c:pt idx="137" formatCode="_-* #,##0.0_-;\-* #,##0.0_-;_-* &quot;-&quot;??_-;_-@_-">
                  <c:v>4.7</c:v>
                </c:pt>
                <c:pt idx="138" formatCode="_-* #,##0.0_-;\-* #,##0.0_-;_-* &quot;-&quot;??_-;_-@_-">
                  <c:v>4.8</c:v>
                </c:pt>
                <c:pt idx="139" formatCode="_-* #,##0.0_-;\-* #,##0.0_-;_-* &quot;-&quot;??_-;_-@_-">
                  <c:v>4.9000000000000004</c:v>
                </c:pt>
                <c:pt idx="140" formatCode="_-* #,##0.0_-;\-* #,##0.0_-;_-* &quot;-&quot;??_-;_-@_-">
                  <c:v>5.23</c:v>
                </c:pt>
                <c:pt idx="141" formatCode="_-* #,##0.0_-;\-* #,##0.0_-;_-* &quot;-&quot;??_-;_-@_-">
                  <c:v>5.37</c:v>
                </c:pt>
                <c:pt idx="142" formatCode="_-* #,##0.0_-;\-* #,##0.0_-;_-* &quot;-&quot;??_-;_-@_-">
                  <c:v>5.62</c:v>
                </c:pt>
                <c:pt idx="143" formatCode="_-* #,##0.0_-;\-* #,##0.0_-;_-* &quot;-&quot;??_-;_-@_-">
                  <c:v>5.51</c:v>
                </c:pt>
                <c:pt idx="144" formatCode="_-* #,##0.0_-;\-* #,##0.0_-;_-* &quot;-&quot;??_-;_-@_-">
                  <c:v>5.67</c:v>
                </c:pt>
                <c:pt idx="145" formatCode="_-* #,##0.0_-;\-* #,##0.0_-;_-* &quot;-&quot;??_-;_-@_-">
                  <c:v>5.55</c:v>
                </c:pt>
                <c:pt idx="146" formatCode="_-* #,##0.0_-;\-* #,##0.0_-;_-* &quot;-&quot;??_-;_-@_-">
                  <c:v>5.56</c:v>
                </c:pt>
                <c:pt idx="147" formatCode="_-* #,##0.0_-;\-* #,##0.0_-;_-* &quot;-&quot;??_-;_-@_-">
                  <c:v>5.62</c:v>
                </c:pt>
                <c:pt idx="148" formatCode="_-* #,##0.0_-;\-* #,##0.0_-;_-* &quot;-&quot;??_-;_-@_-">
                  <c:v>5.14</c:v>
                </c:pt>
                <c:pt idx="149" formatCode="_-* #,##0.0_-;\-* #,##0.0_-;_-* &quot;-&quot;??_-;_-@_-">
                  <c:v>5.03</c:v>
                </c:pt>
                <c:pt idx="150" formatCode="_-* #,##0.0_-;\-* #,##0.0_-;_-* &quot;-&quot;??_-;_-@_-">
                  <c:v>5.32</c:v>
                </c:pt>
                <c:pt idx="151" formatCode="_-* #,##0.0_-;\-* #,##0.0_-;_-* &quot;-&quot;??_-;_-@_-">
                  <c:v>5.43</c:v>
                </c:pt>
                <c:pt idx="152" formatCode="_-* #,##0.0_-;\-* #,##0.0_-;_-* &quot;-&quot;??_-;_-@_-">
                  <c:v>5.84</c:v>
                </c:pt>
                <c:pt idx="153" formatCode="_-* #,##0.0_-;\-* #,##0.0_-;_-* &quot;-&quot;??_-;_-@_-">
                  <c:v>5.62</c:v>
                </c:pt>
                <c:pt idx="154" formatCode="_-* #,##0.0_-;\-* #,##0.0_-;_-* &quot;-&quot;??_-;_-@_-">
                  <c:v>5.56</c:v>
                </c:pt>
                <c:pt idx="155" formatCode="_-* #,##0.0_-;\-* #,##0.0_-;_-* &quot;-&quot;??_-;_-@_-">
                  <c:v>5.35</c:v>
                </c:pt>
                <c:pt idx="156" formatCode="_-* #,##0.0_-;\-* #,##0.0_-;_-* &quot;-&quot;??_-;_-@_-">
                  <c:v>5.29</c:v>
                </c:pt>
                <c:pt idx="157" formatCode="_-* #,##0.0_-;\-* #,##0.0_-;_-* &quot;-&quot;??_-;_-@_-">
                  <c:v>5.24</c:v>
                </c:pt>
                <c:pt idx="158" formatCode="_-* #,##0.0_-;\-* #,##0.0_-;_-* &quot;-&quot;??_-;_-@_-">
                  <c:v>5.38</c:v>
                </c:pt>
                <c:pt idx="159" formatCode="_-* #,##0.0_-;\-* #,##0.0_-;_-* &quot;-&quot;??_-;_-@_-">
                  <c:v>5.58</c:v>
                </c:pt>
                <c:pt idx="160" formatCode="_-* #,##0.0_-;\-* #,##0.0_-;_-* &quot;-&quot;??_-;_-@_-">
                  <c:v>5.52</c:v>
                </c:pt>
                <c:pt idx="161" formatCode="_-* #,##0.0_-;\-* #,##0.0_-;_-* &quot;-&quot;??_-;_-@_-">
                  <c:v>5.41</c:v>
                </c:pt>
                <c:pt idx="162" formatCode="_-* #,##0.0_-;\-* #,##0.0_-;_-* &quot;-&quot;??_-;_-@_-">
                  <c:v>5.54</c:v>
                </c:pt>
                <c:pt idx="163" formatCode="_-* #,##0.0_-;\-* #,##0.0_-;_-* &quot;-&quot;??_-;_-@_-">
                  <c:v>5.68</c:v>
                </c:pt>
                <c:pt idx="164" formatCode="_-* #,##0.0_-;\-* #,##0.0_-;_-* &quot;-&quot;??_-;_-@_-">
                  <c:v>5.63</c:v>
                </c:pt>
                <c:pt idx="165" formatCode="_-* #,##0.0_-;\-* #,##0.0_-;_-* &quot;-&quot;??_-;_-@_-">
                  <c:v>5.47</c:v>
                </c:pt>
                <c:pt idx="166" formatCode="_-* #,##0.0_-;\-* #,##0.0_-;_-* &quot;-&quot;??_-;_-@_-">
                  <c:v>5.35</c:v>
                </c:pt>
                <c:pt idx="167" formatCode="_-* #,##0.0_-;\-* #,##0.0_-;_-* &quot;-&quot;??_-;_-@_-">
                  <c:v>5.64</c:v>
                </c:pt>
                <c:pt idx="168" formatCode="_-* #,##0.0_-;\-* #,##0.0_-;_-* &quot;-&quot;??_-;_-@_-">
                  <c:v>5.68</c:v>
                </c:pt>
                <c:pt idx="169" formatCode="_-* #,##0.0_-;\-* #,##0.0_-;_-* &quot;-&quot;??_-;_-@_-">
                  <c:v>5.44</c:v>
                </c:pt>
                <c:pt idx="170" formatCode="_-* #,##0.0_-;\-* #,##0.0_-;_-* &quot;-&quot;??_-;_-@_-">
                  <c:v>5.43</c:v>
                </c:pt>
                <c:pt idx="171" formatCode="_-* #,##0.0_-;\-* #,##0.0_-;_-* &quot;-&quot;??_-;_-@_-">
                  <c:v>5.5</c:v>
                </c:pt>
                <c:pt idx="172" formatCode="_-* #,##0.0_-;\-* #,##0.0_-;_-* &quot;-&quot;??_-;_-@_-">
                  <c:v>5.59</c:v>
                </c:pt>
                <c:pt idx="173" formatCode="_-* #,##0.0_-;\-* #,##0.0_-;_-* &quot;-&quot;??_-;_-@_-">
                  <c:v>5.74</c:v>
                </c:pt>
                <c:pt idx="174" formatCode="_-* #,##0.0_-;\-* #,##0.0_-;_-* &quot;-&quot;??_-;_-@_-">
                  <c:v>5.63</c:v>
                </c:pt>
                <c:pt idx="175" formatCode="_-* #,##0.0_-;\-* #,##0.0_-;_-* &quot;-&quot;??_-;_-@_-">
                  <c:v>6.08</c:v>
                </c:pt>
                <c:pt idx="176" formatCode="_-* #,##0.0_-;\-* #,##0.0_-;_-* &quot;-&quot;??_-;_-@_-">
                  <c:v>6.19</c:v>
                </c:pt>
                <c:pt idx="177" formatCode="_-* #,##0.0_-;\-* #,##0.0_-;_-* &quot;-&quot;??_-;_-@_-">
                  <c:v>6.28</c:v>
                </c:pt>
                <c:pt idx="178" formatCode="_-* #,##0.0_-;\-* #,##0.0_-;_-* &quot;-&quot;??_-;_-@_-">
                  <c:v>6.17</c:v>
                </c:pt>
                <c:pt idx="179" formatCode="_-* #,##0.0_-;\-* #,##0.0_-;_-* &quot;-&quot;??_-;_-@_-">
                  <c:v>6.11</c:v>
                </c:pt>
                <c:pt idx="180" formatCode="_-* #,##0.0_-;\-* #,##0.0_-;_-* &quot;-&quot;??_-;_-@_-">
                  <c:v>6</c:v>
                </c:pt>
                <c:pt idx="181" formatCode="_-* #,##0.0_-;\-* #,##0.0_-;_-* &quot;-&quot;??_-;_-@_-">
                  <c:v>6.16</c:v>
                </c:pt>
                <c:pt idx="182" formatCode="_-* #,##0.0_-;\-* #,##0.0_-;_-* &quot;-&quot;??_-;_-@_-">
                  <c:v>6.32</c:v>
                </c:pt>
                <c:pt idx="183" formatCode="_-* #,##0.0_-;\-* #,##0.0_-;_-* &quot;-&quot;??_-;_-@_-">
                  <c:v>6.17</c:v>
                </c:pt>
                <c:pt idx="184" formatCode="_-* #,##0.0_-;\-* #,##0.0_-;_-* &quot;-&quot;??_-;_-@_-">
                  <c:v>6</c:v>
                </c:pt>
                <c:pt idx="185" formatCode="_-* #,##0.0_-;\-* #,##0.0_-;_-* &quot;-&quot;??_-;_-@_-">
                  <c:v>5.96</c:v>
                </c:pt>
                <c:pt idx="186" formatCode="_-* #,##0.0_-;\-* #,##0.0_-;_-* &quot;-&quot;??_-;_-@_-">
                  <c:v>5.85</c:v>
                </c:pt>
                <c:pt idx="187" formatCode="_-* #,##0.0_-;\-* #,##0.0_-;_-* &quot;-&quot;??_-;_-@_-">
                  <c:v>6.18</c:v>
                </c:pt>
                <c:pt idx="188" formatCode="_-* #,##0.0_-;\-* #,##0.0_-;_-* &quot;-&quot;??_-;_-@_-">
                  <c:v>6.34</c:v>
                </c:pt>
                <c:pt idx="189" formatCode="_-* #,##0.0_-;\-* #,##0.0_-;_-* &quot;-&quot;??_-;_-@_-">
                  <c:v>6.38</c:v>
                </c:pt>
                <c:pt idx="190" formatCode="_-* #,##0.0_-;\-* #,##0.0_-;_-* &quot;-&quot;??_-;_-@_-">
                  <c:v>6.57</c:v>
                </c:pt>
                <c:pt idx="191" formatCode="_-* #,##0.0_-;\-* #,##0.0_-;_-* &quot;-&quot;??_-;_-@_-">
                  <c:v>6.67</c:v>
                </c:pt>
                <c:pt idx="192" formatCode="_-* #,##0.0_-;\-* #,##0.0_-;_-* &quot;-&quot;??_-;_-@_-">
                  <c:v>7.01</c:v>
                </c:pt>
                <c:pt idx="193" formatCode="_-* #,##0.0_-;\-* #,##0.0_-;_-* &quot;-&quot;??_-;_-@_-">
                  <c:v>6.9</c:v>
                </c:pt>
                <c:pt idx="194" formatCode="_-* #,##0.0_-;\-* #,##0.0_-;_-* &quot;-&quot;??_-;_-@_-">
                  <c:v>6.98</c:v>
                </c:pt>
                <c:pt idx="195" formatCode="_-* #,##0.0_-;\-* #,##0.0_-;_-* &quot;-&quot;??_-;_-@_-">
                  <c:v>6.13</c:v>
                </c:pt>
                <c:pt idx="196" formatCode="_-* #,##0.0_-;\-* #,##0.0_-;_-* &quot;-&quot;??_-;_-@_-">
                  <c:v>6.12</c:v>
                </c:pt>
                <c:pt idx="197" formatCode="_-* #,##0.0_-;\-* #,##0.0_-;_-* &quot;-&quot;??_-;_-@_-">
                  <c:v>6.36</c:v>
                </c:pt>
                <c:pt idx="198" formatCode="_-* #,##0.0_-;\-* #,##0.0_-;_-* &quot;-&quot;??_-;_-@_-">
                  <c:v>5.97</c:v>
                </c:pt>
                <c:pt idx="199" formatCode="_-* #,##0.0_-;\-* #,##0.0_-;_-* &quot;-&quot;??_-;_-@_-">
                  <c:v>5.63</c:v>
                </c:pt>
                <c:pt idx="200" formatCode="_-* #,##0.0_-;\-* #,##0.0_-;_-* &quot;-&quot;??_-;_-@_-">
                  <c:v>6.12</c:v>
                </c:pt>
                <c:pt idx="201" formatCode="_-* #,##0.0_-;\-* #,##0.0_-;_-* &quot;-&quot;??_-;_-@_-">
                  <c:v>6.72</c:v>
                </c:pt>
                <c:pt idx="202" formatCode="_-* #,##0.0_-;\-* #,##0.0_-;_-* &quot;-&quot;??_-;_-@_-">
                  <c:v>7.26</c:v>
                </c:pt>
                <c:pt idx="203" formatCode="_-* #,##0.0_-;\-* #,##0.0_-;_-* &quot;-&quot;??_-;_-@_-">
                  <c:v>7.18</c:v>
                </c:pt>
                <c:pt idx="204" formatCode="_-* #,##0.0_-;\-* #,##0.0_-;_-* &quot;-&quot;??_-;_-@_-">
                  <c:v>7.26</c:v>
                </c:pt>
                <c:pt idx="205" formatCode="_-* #,##0.0_-;\-* #,##0.0_-;_-* &quot;-&quot;??_-;_-@_-">
                  <c:v>7.05</c:v>
                </c:pt>
                <c:pt idx="206" formatCode="_-* #,##0.0_-;\-* #,##0.0_-;_-* &quot;-&quot;??_-;_-@_-">
                  <c:v>6.5</c:v>
                </c:pt>
                <c:pt idx="207" formatCode="_-* #,##0.0_-;\-* #,##0.0_-;_-* &quot;-&quot;??_-;_-@_-">
                  <c:v>6.18</c:v>
                </c:pt>
                <c:pt idx="208" formatCode="_-* #,##0.0_-;\-* #,##0.0_-;_-* &quot;-&quot;??_-;_-@_-">
                  <c:v>6.19</c:v>
                </c:pt>
                <c:pt idx="209" formatCode="_-* #,##0.0_-;\-* #,##0.0_-;_-* &quot;-&quot;??_-;_-@_-">
                  <c:v>5.96</c:v>
                </c:pt>
                <c:pt idx="210" formatCode="_-* #,##0.0_-;\-* #,##0.0_-;_-* &quot;-&quot;??_-;_-@_-">
                  <c:v>5.68</c:v>
                </c:pt>
                <c:pt idx="211" formatCode="_-* #,##0.0_-;\-* #,##0.0_-;_-* &quot;-&quot;??_-;_-@_-">
                  <c:v>5.42</c:v>
                </c:pt>
                <c:pt idx="212" formatCode="_-* #,##0.0_-;\-* #,##0.0_-;_-* &quot;-&quot;??_-;_-@_-">
                  <c:v>5.05</c:v>
                </c:pt>
                <c:pt idx="213" formatCode="_-* #,##0.0_-;\-* #,##0.0_-;_-* &quot;-&quot;??_-;_-@_-">
                  <c:v>4.84</c:v>
                </c:pt>
                <c:pt idx="214" formatCode="_-* #,##0.0_-;\-* #,##0.0_-;_-* &quot;-&quot;??_-;_-@_-">
                  <c:v>4.79</c:v>
                </c:pt>
                <c:pt idx="215" formatCode="_-* #,##0.0_-;\-* #,##0.0_-;_-* &quot;-&quot;??_-;_-@_-">
                  <c:v>4.7</c:v>
                </c:pt>
                <c:pt idx="216" formatCode="_-* #,##0.0_-;\-* #,##0.0_-;_-* &quot;-&quot;??_-;_-@_-">
                  <c:v>4.6900000000000004</c:v>
                </c:pt>
                <c:pt idx="217" formatCode="_-* #,##0.0_-;\-* #,##0.0_-;_-* &quot;-&quot;??_-;_-@_-">
                  <c:v>4.53</c:v>
                </c:pt>
                <c:pt idx="218" formatCode="_-* #,##0.0_-;\-* #,##0.0_-;_-* &quot;-&quot;??_-;_-@_-">
                  <c:v>4.47</c:v>
                </c:pt>
                <c:pt idx="219" formatCode="_-* #,##0.0_-;\-* #,##0.0_-;_-* &quot;-&quot;??_-;_-@_-">
                  <c:v>4.5</c:v>
                </c:pt>
                <c:pt idx="220" formatCode="_-* #,##0.0_-;\-* #,##0.0_-;_-* &quot;-&quot;??_-;_-@_-">
                  <c:v>4.67</c:v>
                </c:pt>
                <c:pt idx="221" formatCode="_-* #,##0.0_-;\-* #,##0.0_-;_-* &quot;-&quot;??_-;_-@_-">
                  <c:v>4.1399999999999997</c:v>
                </c:pt>
                <c:pt idx="222" formatCode="_-* #,##0.0_-;\-* #,##0.0_-;_-* &quot;-&quot;??_-;_-@_-">
                  <c:v>4.53</c:v>
                </c:pt>
                <c:pt idx="223" formatCode="_-* #,##0.0_-;\-* #,##0.0_-;_-* &quot;-&quot;??_-;_-@_-">
                  <c:v>4.41</c:v>
                </c:pt>
                <c:pt idx="224" formatCode="_-* #,##0.0_-;\-* #,##0.0_-;_-* &quot;-&quot;??_-;_-@_-">
                  <c:v>3.82</c:v>
                </c:pt>
                <c:pt idx="225" formatCode="_-* #,##0.0_-;\-* #,##0.0_-;_-* &quot;-&quot;??_-;_-@_-">
                  <c:v>4.1399999999999997</c:v>
                </c:pt>
                <c:pt idx="226" formatCode="_-* #,##0.0_-;\-* #,##0.0_-;_-* &quot;-&quot;??_-;_-@_-">
                  <c:v>3.98</c:v>
                </c:pt>
                <c:pt idx="227" formatCode="_-* #,##0.0_-;\-* #,##0.0_-;_-* &quot;-&quot;??_-;_-@_-">
                  <c:v>3.77</c:v>
                </c:pt>
                <c:pt idx="228" formatCode="_-* #,##0.0_-;\-* #,##0.0_-;_-* &quot;-&quot;??_-;_-@_-">
                  <c:v>3.95</c:v>
                </c:pt>
                <c:pt idx="229" formatCode="_-* #,##0.0_-;\-* #,##0.0_-;_-* &quot;-&quot;??_-;_-@_-">
                  <c:v>3.93</c:v>
                </c:pt>
                <c:pt idx="230" formatCode="_-* #,##0.0_-;\-* #,##0.0_-;_-* &quot;-&quot;??_-;_-@_-">
                  <c:v>3.84</c:v>
                </c:pt>
                <c:pt idx="231" formatCode="_-* #,##0.0_-;\-* #,##0.0_-;_-* &quot;-&quot;??_-;_-@_-">
                  <c:v>4.07</c:v>
                </c:pt>
                <c:pt idx="232" formatCode="_-* #,##0.0_-;\-* #,##0.0_-;_-* &quot;-&quot;??_-;_-@_-">
                  <c:v>4.37</c:v>
                </c:pt>
                <c:pt idx="233" formatCode="_-* #,##0.0_-;\-* #,##0.0_-;_-* &quot;-&quot;??_-;_-@_-">
                  <c:v>4.7</c:v>
                </c:pt>
                <c:pt idx="234" formatCode="_-* #,##0.0_-;\-* #,##0.0_-;_-* &quot;-&quot;??_-;_-@_-">
                  <c:v>3.72</c:v>
                </c:pt>
                <c:pt idx="235" formatCode="_-* #,##0.0_-;\-* #,##0.0_-;_-* &quot;-&quot;??_-;_-@_-">
                  <c:v>3.63</c:v>
                </c:pt>
                <c:pt idx="236" formatCode="_-* #,##0.0_-;\-* #,##0.0_-;_-* &quot;-&quot;??_-;_-@_-">
                  <c:v>4.0999999999999996</c:v>
                </c:pt>
                <c:pt idx="237" formatCode="_-* #,##0.0_-;\-* #,##0.0_-;_-* &quot;-&quot;??_-;_-@_-">
                  <c:v>4.0199999999999996</c:v>
                </c:pt>
                <c:pt idx="238" formatCode="_-* #,##0.0_-;\-* #,##0.0_-;_-* &quot;-&quot;??_-;_-@_-">
                  <c:v>3.39</c:v>
                </c:pt>
                <c:pt idx="239" formatCode="_-* #,##0.0_-;\-* #,##0.0_-;_-* &quot;-&quot;??_-;_-@_-">
                  <c:v>3.65</c:v>
                </c:pt>
                <c:pt idx="240" formatCode="_-* #,##0.0_-;\-* #,##0.0_-;_-* &quot;-&quot;??_-;_-@_-">
                  <c:v>4</c:v>
                </c:pt>
                <c:pt idx="241" formatCode="_-* #,##0.0_-;\-* #,##0.0_-;_-* &quot;-&quot;??_-;_-@_-">
                  <c:v>3.98</c:v>
                </c:pt>
                <c:pt idx="242" formatCode="_-* #,##0.0_-;\-* #,##0.0_-;_-* &quot;-&quot;??_-;_-@_-">
                  <c:v>4</c:v>
                </c:pt>
                <c:pt idx="243" formatCode="_-* #,##0.0_-;\-* #,##0.0_-;_-* &quot;-&quot;??_-;_-@_-">
                  <c:v>3.72</c:v>
                </c:pt>
                <c:pt idx="244" formatCode="_-* #,##0.0_-;\-* #,##0.0_-;_-* &quot;-&quot;??_-;_-@_-">
                  <c:v>3.55</c:v>
                </c:pt>
                <c:pt idx="245" formatCode="_-* #,##0.0_-;\-* #,##0.0_-;_-* &quot;-&quot;??_-;_-@_-">
                  <c:v>3.5</c:v>
                </c:pt>
                <c:pt idx="246" formatCode="_-* #,##0.0_-;\-* #,##0.0_-;_-* &quot;-&quot;??_-;_-@_-">
                  <c:v>3.69</c:v>
                </c:pt>
                <c:pt idx="247" formatCode="_-* #,##0.0_-;\-* #,##0.0_-;_-* &quot;-&quot;??_-;_-@_-">
                  <c:v>3.49</c:v>
                </c:pt>
                <c:pt idx="248" formatCode="_-* #,##0.0_-;\-* #,##0.0_-;_-* &quot;-&quot;??_-;_-@_-">
                  <c:v>3.33</c:v>
                </c:pt>
                <c:pt idx="249" formatCode="_-* #,##0.0_-;\-* #,##0.0_-;_-* &quot;-&quot;??_-;_-@_-">
                  <c:v>3.4</c:v>
                </c:pt>
                <c:pt idx="250" formatCode="_-* #,##0.0_-;\-* #,##0.0_-;_-* &quot;-&quot;??_-;_-@_-">
                  <c:v>3.81</c:v>
                </c:pt>
                <c:pt idx="251" formatCode="_-* #,##0.0_-;\-* #,##0.0_-;_-* &quot;-&quot;??_-;_-@_-">
                  <c:v>4.1399999999999997</c:v>
                </c:pt>
                <c:pt idx="252" formatCode="_-* #,##0.0_-;\-* #,##0.0_-;_-* &quot;-&quot;??_-;_-@_-">
                  <c:v>3.4</c:v>
                </c:pt>
                <c:pt idx="253" formatCode="_-* #,##0.0_-;\-* #,##0.0_-;_-* &quot;-&quot;??_-;_-@_-">
                  <c:v>3.4</c:v>
                </c:pt>
                <c:pt idx="254" formatCode="_-* #,##0.0_-;\-* #,##0.0_-;_-* &quot;-&quot;??_-;_-@_-">
                  <c:v>3.17</c:v>
                </c:pt>
                <c:pt idx="255" formatCode="_-* #,##0.0_-;\-* #,##0.0_-;_-* &quot;-&quot;??_-;_-@_-">
                  <c:v>2.48</c:v>
                </c:pt>
                <c:pt idx="256" formatCode="_-* #,##0.0_-;\-* #,##0.0_-;_-* &quot;-&quot;??_-;_-@_-">
                  <c:v>2.66</c:v>
                </c:pt>
                <c:pt idx="257" formatCode="_-* #,##0.0_-;\-* #,##0.0_-;_-* &quot;-&quot;??_-;_-@_-">
                  <c:v>3.17</c:v>
                </c:pt>
                <c:pt idx="258" formatCode="_-* #,##0.0_-;\-* #,##0.0_-;_-* &quot;-&quot;??_-;_-@_-">
                  <c:v>3.15</c:v>
                </c:pt>
                <c:pt idx="259" formatCode="_-* #,##0.0_-;\-* #,##0.0_-;_-* &quot;-&quot;??_-;_-@_-">
                  <c:v>3.07</c:v>
                </c:pt>
                <c:pt idx="260" formatCode="_-* #,##0.0_-;\-* #,##0.0_-;_-* &quot;-&quot;??_-;_-@_-">
                  <c:v>3.34</c:v>
                </c:pt>
                <c:pt idx="261" formatCode="_-* #,##0.0_-;\-* #,##0.0_-;_-* &quot;-&quot;??_-;_-@_-">
                  <c:v>3.93</c:v>
                </c:pt>
                <c:pt idx="262" formatCode="_-* #,##0.0_-;\-* #,##0.0_-;_-* &quot;-&quot;??_-;_-@_-">
                  <c:v>4.1500000000000004</c:v>
                </c:pt>
                <c:pt idx="263" formatCode="_-* #,##0.0_-;\-* #,##0.0_-;_-* &quot;-&quot;??_-;_-@_-">
                  <c:v>4.08</c:v>
                </c:pt>
                <c:pt idx="264" formatCode="_-* #,##0.0_-;\-* #,##0.0_-;_-* &quot;-&quot;??_-;_-@_-">
                  <c:v>3.53</c:v>
                </c:pt>
                <c:pt idx="265" formatCode="_-* #,##0.0_-;\-* #,##0.0_-;_-* &quot;-&quot;??_-;_-@_-">
                  <c:v>4.0199999999999996</c:v>
                </c:pt>
                <c:pt idx="266" formatCode="_-* #,##0.0_-;\-* #,##0.0_-;_-* &quot;-&quot;??_-;_-@_-">
                  <c:v>4.4400000000000004</c:v>
                </c:pt>
                <c:pt idx="267" formatCode="_-* #,##0.0_-;\-* #,##0.0_-;_-* &quot;-&quot;??_-;_-@_-">
                  <c:v>4.07</c:v>
                </c:pt>
                <c:pt idx="268" formatCode="_-* #,##0.0_-;\-* #,##0.0_-;_-* &quot;-&quot;??_-;_-@_-">
                  <c:v>4.45</c:v>
                </c:pt>
                <c:pt idx="269" formatCode="_-* #,##0.0_-;\-* #,##0.0_-;_-* &quot;-&quot;??_-;_-@_-">
                  <c:v>4.47</c:v>
                </c:pt>
                <c:pt idx="270" formatCode="_-* #,##0.0_-;\-* #,##0.0_-;_-* &quot;-&quot;??_-;_-@_-">
                  <c:v>4.8838999999999997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55-4FD4-A1B2-BD0FB6EF2858}"/>
            </c:ext>
          </c:extLst>
        </c:ser>
        <c:ser>
          <c:idx val="2"/>
          <c:order val="2"/>
          <c:tx>
            <c:strRef>
              <c:f>bd!$E$5</c:f>
              <c:strCache>
                <c:ptCount val="1"/>
                <c:pt idx="0">
                  <c:v>Taxa de Juros Esperada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55-4FD4-A1B2-BD0FB6EF28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bd!$A$6:$A$281</c:f>
              <c:numCache>
                <c:formatCode>mmm\-yy</c:formatCode>
                <c:ptCount val="276"/>
                <c:pt idx="0">
                  <c:v>36161</c:v>
                </c:pt>
                <c:pt idx="1">
                  <c:v>36192</c:v>
                </c:pt>
                <c:pt idx="2">
                  <c:v>36220</c:v>
                </c:pt>
                <c:pt idx="3">
                  <c:v>36251</c:v>
                </c:pt>
                <c:pt idx="4">
                  <c:v>36281</c:v>
                </c:pt>
                <c:pt idx="5">
                  <c:v>36312</c:v>
                </c:pt>
                <c:pt idx="6">
                  <c:v>36342</c:v>
                </c:pt>
                <c:pt idx="7">
                  <c:v>36373</c:v>
                </c:pt>
                <c:pt idx="8">
                  <c:v>36404</c:v>
                </c:pt>
                <c:pt idx="9">
                  <c:v>36434</c:v>
                </c:pt>
                <c:pt idx="10">
                  <c:v>36465</c:v>
                </c:pt>
                <c:pt idx="11">
                  <c:v>36495</c:v>
                </c:pt>
                <c:pt idx="12">
                  <c:v>36526</c:v>
                </c:pt>
                <c:pt idx="13">
                  <c:v>36557</c:v>
                </c:pt>
                <c:pt idx="14">
                  <c:v>36586</c:v>
                </c:pt>
                <c:pt idx="15">
                  <c:v>36617</c:v>
                </c:pt>
                <c:pt idx="16">
                  <c:v>36647</c:v>
                </c:pt>
                <c:pt idx="17">
                  <c:v>36678</c:v>
                </c:pt>
                <c:pt idx="18">
                  <c:v>36708</c:v>
                </c:pt>
                <c:pt idx="19">
                  <c:v>36739</c:v>
                </c:pt>
                <c:pt idx="20">
                  <c:v>36770</c:v>
                </c:pt>
                <c:pt idx="21">
                  <c:v>36800</c:v>
                </c:pt>
                <c:pt idx="22">
                  <c:v>36831</c:v>
                </c:pt>
                <c:pt idx="23">
                  <c:v>36861</c:v>
                </c:pt>
                <c:pt idx="24">
                  <c:v>36892</c:v>
                </c:pt>
                <c:pt idx="25">
                  <c:v>36923</c:v>
                </c:pt>
                <c:pt idx="26">
                  <c:v>36951</c:v>
                </c:pt>
                <c:pt idx="27">
                  <c:v>36982</c:v>
                </c:pt>
                <c:pt idx="28">
                  <c:v>37012</c:v>
                </c:pt>
                <c:pt idx="29">
                  <c:v>37043</c:v>
                </c:pt>
                <c:pt idx="30">
                  <c:v>37073</c:v>
                </c:pt>
                <c:pt idx="31">
                  <c:v>37104</c:v>
                </c:pt>
                <c:pt idx="32">
                  <c:v>37135</c:v>
                </c:pt>
                <c:pt idx="33">
                  <c:v>37165</c:v>
                </c:pt>
                <c:pt idx="34">
                  <c:v>37196</c:v>
                </c:pt>
                <c:pt idx="35">
                  <c:v>37226</c:v>
                </c:pt>
                <c:pt idx="36">
                  <c:v>37257</c:v>
                </c:pt>
                <c:pt idx="37">
                  <c:v>37288</c:v>
                </c:pt>
                <c:pt idx="38">
                  <c:v>37316</c:v>
                </c:pt>
                <c:pt idx="39">
                  <c:v>37347</c:v>
                </c:pt>
                <c:pt idx="40">
                  <c:v>37377</c:v>
                </c:pt>
                <c:pt idx="41">
                  <c:v>37408</c:v>
                </c:pt>
                <c:pt idx="42">
                  <c:v>37438</c:v>
                </c:pt>
                <c:pt idx="43">
                  <c:v>37469</c:v>
                </c:pt>
                <c:pt idx="44">
                  <c:v>37500</c:v>
                </c:pt>
                <c:pt idx="45">
                  <c:v>37530</c:v>
                </c:pt>
                <c:pt idx="46">
                  <c:v>37561</c:v>
                </c:pt>
                <c:pt idx="47">
                  <c:v>37591</c:v>
                </c:pt>
                <c:pt idx="48">
                  <c:v>37622</c:v>
                </c:pt>
                <c:pt idx="49">
                  <c:v>37653</c:v>
                </c:pt>
                <c:pt idx="50">
                  <c:v>37681</c:v>
                </c:pt>
                <c:pt idx="51">
                  <c:v>37712</c:v>
                </c:pt>
                <c:pt idx="52">
                  <c:v>37742</c:v>
                </c:pt>
                <c:pt idx="53">
                  <c:v>37773</c:v>
                </c:pt>
                <c:pt idx="54">
                  <c:v>37803</c:v>
                </c:pt>
                <c:pt idx="55">
                  <c:v>37834</c:v>
                </c:pt>
                <c:pt idx="56">
                  <c:v>37865</c:v>
                </c:pt>
                <c:pt idx="57">
                  <c:v>37895</c:v>
                </c:pt>
                <c:pt idx="58">
                  <c:v>37926</c:v>
                </c:pt>
                <c:pt idx="59">
                  <c:v>37956</c:v>
                </c:pt>
                <c:pt idx="60">
                  <c:v>37987</c:v>
                </c:pt>
                <c:pt idx="61">
                  <c:v>38018</c:v>
                </c:pt>
                <c:pt idx="62">
                  <c:v>38047</c:v>
                </c:pt>
                <c:pt idx="63">
                  <c:v>38078</c:v>
                </c:pt>
                <c:pt idx="64">
                  <c:v>38108</c:v>
                </c:pt>
                <c:pt idx="65">
                  <c:v>38139</c:v>
                </c:pt>
                <c:pt idx="66">
                  <c:v>38169</c:v>
                </c:pt>
                <c:pt idx="67">
                  <c:v>38200</c:v>
                </c:pt>
                <c:pt idx="68">
                  <c:v>38231</c:v>
                </c:pt>
                <c:pt idx="69">
                  <c:v>38261</c:v>
                </c:pt>
                <c:pt idx="70">
                  <c:v>38292</c:v>
                </c:pt>
                <c:pt idx="71">
                  <c:v>38322</c:v>
                </c:pt>
                <c:pt idx="72">
                  <c:v>38353</c:v>
                </c:pt>
                <c:pt idx="73">
                  <c:v>38384</c:v>
                </c:pt>
                <c:pt idx="74">
                  <c:v>38412</c:v>
                </c:pt>
                <c:pt idx="75">
                  <c:v>38443</c:v>
                </c:pt>
                <c:pt idx="76">
                  <c:v>38473</c:v>
                </c:pt>
                <c:pt idx="77">
                  <c:v>38504</c:v>
                </c:pt>
                <c:pt idx="78">
                  <c:v>38534</c:v>
                </c:pt>
                <c:pt idx="79">
                  <c:v>38565</c:v>
                </c:pt>
                <c:pt idx="80">
                  <c:v>38596</c:v>
                </c:pt>
                <c:pt idx="81">
                  <c:v>38626</c:v>
                </c:pt>
                <c:pt idx="82">
                  <c:v>38657</c:v>
                </c:pt>
                <c:pt idx="83">
                  <c:v>38687</c:v>
                </c:pt>
                <c:pt idx="84">
                  <c:v>38718</c:v>
                </c:pt>
                <c:pt idx="85">
                  <c:v>38749</c:v>
                </c:pt>
                <c:pt idx="86">
                  <c:v>38777</c:v>
                </c:pt>
                <c:pt idx="87">
                  <c:v>38808</c:v>
                </c:pt>
                <c:pt idx="88">
                  <c:v>38838</c:v>
                </c:pt>
                <c:pt idx="89">
                  <c:v>38869</c:v>
                </c:pt>
                <c:pt idx="90">
                  <c:v>38899</c:v>
                </c:pt>
                <c:pt idx="91">
                  <c:v>38930</c:v>
                </c:pt>
                <c:pt idx="92">
                  <c:v>38961</c:v>
                </c:pt>
                <c:pt idx="93">
                  <c:v>38991</c:v>
                </c:pt>
                <c:pt idx="94">
                  <c:v>39022</c:v>
                </c:pt>
                <c:pt idx="95">
                  <c:v>39052</c:v>
                </c:pt>
                <c:pt idx="96">
                  <c:v>39083</c:v>
                </c:pt>
                <c:pt idx="97">
                  <c:v>39114</c:v>
                </c:pt>
                <c:pt idx="98">
                  <c:v>39142</c:v>
                </c:pt>
                <c:pt idx="99">
                  <c:v>39173</c:v>
                </c:pt>
                <c:pt idx="100">
                  <c:v>39203</c:v>
                </c:pt>
                <c:pt idx="101">
                  <c:v>39234</c:v>
                </c:pt>
                <c:pt idx="102">
                  <c:v>39264</c:v>
                </c:pt>
                <c:pt idx="103">
                  <c:v>39295</c:v>
                </c:pt>
                <c:pt idx="104">
                  <c:v>39326</c:v>
                </c:pt>
                <c:pt idx="105">
                  <c:v>39356</c:v>
                </c:pt>
                <c:pt idx="106">
                  <c:v>39387</c:v>
                </c:pt>
                <c:pt idx="107">
                  <c:v>39417</c:v>
                </c:pt>
                <c:pt idx="108">
                  <c:v>39448</c:v>
                </c:pt>
                <c:pt idx="109">
                  <c:v>39479</c:v>
                </c:pt>
                <c:pt idx="110">
                  <c:v>39508</c:v>
                </c:pt>
                <c:pt idx="111">
                  <c:v>39539</c:v>
                </c:pt>
                <c:pt idx="112">
                  <c:v>39569</c:v>
                </c:pt>
                <c:pt idx="113">
                  <c:v>39600</c:v>
                </c:pt>
                <c:pt idx="114">
                  <c:v>39630</c:v>
                </c:pt>
                <c:pt idx="115">
                  <c:v>39661</c:v>
                </c:pt>
                <c:pt idx="116">
                  <c:v>39692</c:v>
                </c:pt>
                <c:pt idx="117">
                  <c:v>39722</c:v>
                </c:pt>
                <c:pt idx="118">
                  <c:v>39753</c:v>
                </c:pt>
                <c:pt idx="119">
                  <c:v>39783</c:v>
                </c:pt>
                <c:pt idx="120">
                  <c:v>39814</c:v>
                </c:pt>
                <c:pt idx="121">
                  <c:v>39845</c:v>
                </c:pt>
                <c:pt idx="122">
                  <c:v>39873</c:v>
                </c:pt>
                <c:pt idx="123">
                  <c:v>39904</c:v>
                </c:pt>
                <c:pt idx="124">
                  <c:v>39934</c:v>
                </c:pt>
                <c:pt idx="125">
                  <c:v>39965</c:v>
                </c:pt>
                <c:pt idx="126">
                  <c:v>39995</c:v>
                </c:pt>
                <c:pt idx="127">
                  <c:v>40026</c:v>
                </c:pt>
                <c:pt idx="128">
                  <c:v>40057</c:v>
                </c:pt>
                <c:pt idx="129">
                  <c:v>40087</c:v>
                </c:pt>
                <c:pt idx="130">
                  <c:v>40118</c:v>
                </c:pt>
                <c:pt idx="131">
                  <c:v>40148</c:v>
                </c:pt>
                <c:pt idx="132">
                  <c:v>40179</c:v>
                </c:pt>
                <c:pt idx="133">
                  <c:v>40210</c:v>
                </c:pt>
                <c:pt idx="134">
                  <c:v>40238</c:v>
                </c:pt>
                <c:pt idx="135">
                  <c:v>40269</c:v>
                </c:pt>
                <c:pt idx="136">
                  <c:v>40299</c:v>
                </c:pt>
                <c:pt idx="137">
                  <c:v>40330</c:v>
                </c:pt>
                <c:pt idx="138">
                  <c:v>40360</c:v>
                </c:pt>
                <c:pt idx="139">
                  <c:v>40391</c:v>
                </c:pt>
                <c:pt idx="140">
                  <c:v>40422</c:v>
                </c:pt>
                <c:pt idx="141">
                  <c:v>40452</c:v>
                </c:pt>
                <c:pt idx="142">
                  <c:v>40483</c:v>
                </c:pt>
                <c:pt idx="143">
                  <c:v>40513</c:v>
                </c:pt>
                <c:pt idx="144">
                  <c:v>40544</c:v>
                </c:pt>
                <c:pt idx="145">
                  <c:v>40575</c:v>
                </c:pt>
                <c:pt idx="146">
                  <c:v>40603</c:v>
                </c:pt>
                <c:pt idx="147">
                  <c:v>40634</c:v>
                </c:pt>
                <c:pt idx="148">
                  <c:v>40664</c:v>
                </c:pt>
                <c:pt idx="149">
                  <c:v>40695</c:v>
                </c:pt>
                <c:pt idx="150">
                  <c:v>40725</c:v>
                </c:pt>
                <c:pt idx="151">
                  <c:v>40756</c:v>
                </c:pt>
                <c:pt idx="152">
                  <c:v>40787</c:v>
                </c:pt>
                <c:pt idx="153">
                  <c:v>40817</c:v>
                </c:pt>
                <c:pt idx="154">
                  <c:v>40848</c:v>
                </c:pt>
                <c:pt idx="155">
                  <c:v>40878</c:v>
                </c:pt>
                <c:pt idx="156">
                  <c:v>40909</c:v>
                </c:pt>
                <c:pt idx="157">
                  <c:v>40940</c:v>
                </c:pt>
                <c:pt idx="158">
                  <c:v>40969</c:v>
                </c:pt>
                <c:pt idx="159">
                  <c:v>41000</c:v>
                </c:pt>
                <c:pt idx="160">
                  <c:v>41030</c:v>
                </c:pt>
                <c:pt idx="161">
                  <c:v>41061</c:v>
                </c:pt>
                <c:pt idx="162">
                  <c:v>41091</c:v>
                </c:pt>
                <c:pt idx="163">
                  <c:v>41122</c:v>
                </c:pt>
                <c:pt idx="164">
                  <c:v>41153</c:v>
                </c:pt>
                <c:pt idx="165">
                  <c:v>41183</c:v>
                </c:pt>
                <c:pt idx="166">
                  <c:v>41214</c:v>
                </c:pt>
                <c:pt idx="167">
                  <c:v>41244</c:v>
                </c:pt>
                <c:pt idx="168">
                  <c:v>41275</c:v>
                </c:pt>
                <c:pt idx="169">
                  <c:v>41306</c:v>
                </c:pt>
                <c:pt idx="170">
                  <c:v>41334</c:v>
                </c:pt>
                <c:pt idx="171">
                  <c:v>41365</c:v>
                </c:pt>
                <c:pt idx="172">
                  <c:v>41395</c:v>
                </c:pt>
                <c:pt idx="173">
                  <c:v>41426</c:v>
                </c:pt>
                <c:pt idx="174">
                  <c:v>41456</c:v>
                </c:pt>
                <c:pt idx="175">
                  <c:v>41487</c:v>
                </c:pt>
                <c:pt idx="176">
                  <c:v>41518</c:v>
                </c:pt>
                <c:pt idx="177">
                  <c:v>41548</c:v>
                </c:pt>
                <c:pt idx="178">
                  <c:v>41579</c:v>
                </c:pt>
                <c:pt idx="179">
                  <c:v>41609</c:v>
                </c:pt>
                <c:pt idx="180">
                  <c:v>41640</c:v>
                </c:pt>
                <c:pt idx="181">
                  <c:v>41671</c:v>
                </c:pt>
                <c:pt idx="182">
                  <c:v>41699</c:v>
                </c:pt>
                <c:pt idx="183">
                  <c:v>41730</c:v>
                </c:pt>
                <c:pt idx="184">
                  <c:v>41760</c:v>
                </c:pt>
                <c:pt idx="185">
                  <c:v>41791</c:v>
                </c:pt>
                <c:pt idx="186">
                  <c:v>41821</c:v>
                </c:pt>
                <c:pt idx="187">
                  <c:v>41852</c:v>
                </c:pt>
                <c:pt idx="188">
                  <c:v>41883</c:v>
                </c:pt>
                <c:pt idx="189">
                  <c:v>41913</c:v>
                </c:pt>
                <c:pt idx="190">
                  <c:v>41944</c:v>
                </c:pt>
                <c:pt idx="191">
                  <c:v>41974</c:v>
                </c:pt>
                <c:pt idx="192">
                  <c:v>42005</c:v>
                </c:pt>
                <c:pt idx="193">
                  <c:v>42036</c:v>
                </c:pt>
                <c:pt idx="194">
                  <c:v>42064</c:v>
                </c:pt>
                <c:pt idx="195">
                  <c:v>42095</c:v>
                </c:pt>
                <c:pt idx="196">
                  <c:v>42125</c:v>
                </c:pt>
                <c:pt idx="197">
                  <c:v>42156</c:v>
                </c:pt>
                <c:pt idx="198">
                  <c:v>42186</c:v>
                </c:pt>
                <c:pt idx="199">
                  <c:v>42217</c:v>
                </c:pt>
                <c:pt idx="200">
                  <c:v>42248</c:v>
                </c:pt>
                <c:pt idx="201">
                  <c:v>42278</c:v>
                </c:pt>
                <c:pt idx="202">
                  <c:v>42309</c:v>
                </c:pt>
                <c:pt idx="203">
                  <c:v>42339</c:v>
                </c:pt>
                <c:pt idx="204">
                  <c:v>42370</c:v>
                </c:pt>
                <c:pt idx="205">
                  <c:v>42401</c:v>
                </c:pt>
                <c:pt idx="206">
                  <c:v>42430</c:v>
                </c:pt>
                <c:pt idx="207">
                  <c:v>42461</c:v>
                </c:pt>
                <c:pt idx="208">
                  <c:v>42491</c:v>
                </c:pt>
                <c:pt idx="209">
                  <c:v>42522</c:v>
                </c:pt>
                <c:pt idx="210">
                  <c:v>42552</c:v>
                </c:pt>
                <c:pt idx="211">
                  <c:v>42583</c:v>
                </c:pt>
                <c:pt idx="212">
                  <c:v>42614</c:v>
                </c:pt>
                <c:pt idx="213">
                  <c:v>42644</c:v>
                </c:pt>
                <c:pt idx="214">
                  <c:v>42675</c:v>
                </c:pt>
                <c:pt idx="215">
                  <c:v>42705</c:v>
                </c:pt>
                <c:pt idx="216">
                  <c:v>42736</c:v>
                </c:pt>
                <c:pt idx="217">
                  <c:v>42767</c:v>
                </c:pt>
                <c:pt idx="218">
                  <c:v>42795</c:v>
                </c:pt>
                <c:pt idx="219">
                  <c:v>42826</c:v>
                </c:pt>
                <c:pt idx="220">
                  <c:v>42856</c:v>
                </c:pt>
                <c:pt idx="221">
                  <c:v>42887</c:v>
                </c:pt>
                <c:pt idx="222">
                  <c:v>42917</c:v>
                </c:pt>
                <c:pt idx="223">
                  <c:v>42948</c:v>
                </c:pt>
                <c:pt idx="224">
                  <c:v>42979</c:v>
                </c:pt>
                <c:pt idx="225">
                  <c:v>43009</c:v>
                </c:pt>
                <c:pt idx="226">
                  <c:v>43040</c:v>
                </c:pt>
                <c:pt idx="227">
                  <c:v>43070</c:v>
                </c:pt>
                <c:pt idx="228">
                  <c:v>43101</c:v>
                </c:pt>
                <c:pt idx="229">
                  <c:v>43132</c:v>
                </c:pt>
                <c:pt idx="230">
                  <c:v>43160</c:v>
                </c:pt>
                <c:pt idx="231">
                  <c:v>43191</c:v>
                </c:pt>
                <c:pt idx="232">
                  <c:v>43221</c:v>
                </c:pt>
                <c:pt idx="233">
                  <c:v>43252</c:v>
                </c:pt>
                <c:pt idx="234">
                  <c:v>43282</c:v>
                </c:pt>
                <c:pt idx="235">
                  <c:v>43313</c:v>
                </c:pt>
                <c:pt idx="236">
                  <c:v>43344</c:v>
                </c:pt>
                <c:pt idx="237">
                  <c:v>43374</c:v>
                </c:pt>
                <c:pt idx="238">
                  <c:v>43405</c:v>
                </c:pt>
                <c:pt idx="239">
                  <c:v>43435</c:v>
                </c:pt>
                <c:pt idx="240">
                  <c:v>43466</c:v>
                </c:pt>
                <c:pt idx="241">
                  <c:v>43497</c:v>
                </c:pt>
                <c:pt idx="242">
                  <c:v>43525</c:v>
                </c:pt>
                <c:pt idx="243">
                  <c:v>43556</c:v>
                </c:pt>
                <c:pt idx="244">
                  <c:v>43586</c:v>
                </c:pt>
                <c:pt idx="245">
                  <c:v>43617</c:v>
                </c:pt>
                <c:pt idx="246">
                  <c:v>43647</c:v>
                </c:pt>
                <c:pt idx="247">
                  <c:v>43678</c:v>
                </c:pt>
                <c:pt idx="248">
                  <c:v>43709</c:v>
                </c:pt>
                <c:pt idx="249">
                  <c:v>43739</c:v>
                </c:pt>
                <c:pt idx="250">
                  <c:v>43770</c:v>
                </c:pt>
                <c:pt idx="251">
                  <c:v>43800</c:v>
                </c:pt>
                <c:pt idx="252">
                  <c:v>43831</c:v>
                </c:pt>
                <c:pt idx="253">
                  <c:v>43862</c:v>
                </c:pt>
                <c:pt idx="254">
                  <c:v>43891</c:v>
                </c:pt>
                <c:pt idx="255">
                  <c:v>43922</c:v>
                </c:pt>
                <c:pt idx="256">
                  <c:v>43952</c:v>
                </c:pt>
                <c:pt idx="257">
                  <c:v>43983</c:v>
                </c:pt>
                <c:pt idx="258">
                  <c:v>44013</c:v>
                </c:pt>
                <c:pt idx="259">
                  <c:v>44044</c:v>
                </c:pt>
                <c:pt idx="260">
                  <c:v>44075</c:v>
                </c:pt>
                <c:pt idx="261">
                  <c:v>44105</c:v>
                </c:pt>
                <c:pt idx="262">
                  <c:v>44136</c:v>
                </c:pt>
                <c:pt idx="263">
                  <c:v>44166</c:v>
                </c:pt>
                <c:pt idx="264">
                  <c:v>44197</c:v>
                </c:pt>
                <c:pt idx="265">
                  <c:v>44228</c:v>
                </c:pt>
                <c:pt idx="266">
                  <c:v>44256</c:v>
                </c:pt>
                <c:pt idx="267">
                  <c:v>44287</c:v>
                </c:pt>
                <c:pt idx="268">
                  <c:v>44317</c:v>
                </c:pt>
                <c:pt idx="269">
                  <c:v>44348</c:v>
                </c:pt>
                <c:pt idx="270">
                  <c:v>44378</c:v>
                </c:pt>
                <c:pt idx="271">
                  <c:v>44409</c:v>
                </c:pt>
                <c:pt idx="272">
                  <c:v>44440</c:v>
                </c:pt>
                <c:pt idx="273">
                  <c:v>44470</c:v>
                </c:pt>
                <c:pt idx="274">
                  <c:v>44501</c:v>
                </c:pt>
                <c:pt idx="275">
                  <c:v>44531</c:v>
                </c:pt>
              </c:numCache>
            </c:numRef>
          </c:cat>
          <c:val>
            <c:numRef>
              <c:f>bd!$E$6:$E$281</c:f>
              <c:numCache>
                <c:formatCode>General</c:formatCode>
                <c:ptCount val="276"/>
                <c:pt idx="35" formatCode="_-* #,##0.0_-;\-* #,##0.0_-;_-* &quot;-&quot;??_-;_-@_-">
                  <c:v>14.756132480671935</c:v>
                </c:pt>
                <c:pt idx="36" formatCode="_-* #,##0.0_-;\-* #,##0.0_-;_-* &quot;-&quot;??_-;_-@_-">
                  <c:v>15.243727940475038</c:v>
                </c:pt>
                <c:pt idx="37" formatCode="_-* #,##0.0_-;\-* #,##0.0_-;_-* &quot;-&quot;??_-;_-@_-">
                  <c:v>13.598166539343026</c:v>
                </c:pt>
                <c:pt idx="38" formatCode="_-* #,##0.0_-;\-* #,##0.0_-;_-* &quot;-&quot;??_-;_-@_-">
                  <c:v>12.971788028974473</c:v>
                </c:pt>
                <c:pt idx="39" formatCode="_-* #,##0.0_-;\-* #,##0.0_-;_-* &quot;-&quot;??_-;_-@_-">
                  <c:v>14.172703011818545</c:v>
                </c:pt>
                <c:pt idx="40" formatCode="_-* #,##0.0_-;\-* #,##0.0_-;_-* &quot;-&quot;??_-;_-@_-">
                  <c:v>14.835743702710481</c:v>
                </c:pt>
                <c:pt idx="41" formatCode="_-* #,##0.0_-;\-* #,##0.0_-;_-* &quot;-&quot;??_-;_-@_-">
                  <c:v>20.671192274596038</c:v>
                </c:pt>
                <c:pt idx="42" formatCode="_-* #,##0.0_-;\-* #,##0.0_-;_-* &quot;-&quot;??_-;_-@_-">
                  <c:v>22.78481012658229</c:v>
                </c:pt>
                <c:pt idx="43" formatCode="_-* #,##0.0_-;\-* #,##0.0_-;_-* &quot;-&quot;??_-;_-@_-">
                  <c:v>17.096774193548381</c:v>
                </c:pt>
                <c:pt idx="44" formatCode="_-* #,##0.0_-;\-* #,##0.0_-;_-* &quot;-&quot;??_-;_-@_-">
                  <c:v>22.816635160680509</c:v>
                </c:pt>
                <c:pt idx="45" formatCode="_-* #,##0.0_-;\-* #,##0.0_-;_-* &quot;-&quot;??_-;_-@_-">
                  <c:v>19.407107346713293</c:v>
                </c:pt>
                <c:pt idx="46" formatCode="_-* #,##0.0_-;\-* #,##0.0_-;_-* &quot;-&quot;??_-;_-@_-">
                  <c:v>16.314199395770391</c:v>
                </c:pt>
                <c:pt idx="47" formatCode="_-* #,##0.0_-;\-* #,##0.0_-;_-* &quot;-&quot;??_-;_-@_-">
                  <c:v>14.039582965188192</c:v>
                </c:pt>
                <c:pt idx="48" formatCode="_-* #,##0.0_-;\-* #,##0.0_-;_-* &quot;-&quot;??_-;_-@_-">
                  <c:v>15.749372534958784</c:v>
                </c:pt>
                <c:pt idx="49" formatCode="_-* #,##0.0_-;\-* #,##0.0_-;_-* &quot;-&quot;??_-;_-@_-">
                  <c:v>16.484903109508785</c:v>
                </c:pt>
                <c:pt idx="50" formatCode="_-* #,##0.0_-;\-* #,##0.0_-;_-* &quot;-&quot;??_-;_-@_-">
                  <c:v>16.024822047818944</c:v>
                </c:pt>
                <c:pt idx="51" formatCode="_-* #,##0.0_-;\-* #,##0.0_-;_-* &quot;-&quot;??_-;_-@_-">
                  <c:v>13.850110213078626</c:v>
                </c:pt>
                <c:pt idx="52" formatCode="_-* #,##0.0_-;\-* #,##0.0_-;_-* &quot;-&quot;??_-;_-@_-">
                  <c:v>14.147107743485488</c:v>
                </c:pt>
                <c:pt idx="53" formatCode="_-* #,##0.0_-;\-* #,##0.0_-;_-* &quot;-&quot;??_-;_-@_-">
                  <c:v>14.105322233654483</c:v>
                </c:pt>
                <c:pt idx="54" formatCode="_-* #,##0.0_-;\-* #,##0.0_-;_-* &quot;-&quot;??_-;_-@_-">
                  <c:v>14.14055884843355</c:v>
                </c:pt>
                <c:pt idx="55" formatCode="_-* #,##0.0_-;\-* #,##0.0_-;_-* &quot;-&quot;??_-;_-@_-">
                  <c:v>11.990588235294108</c:v>
                </c:pt>
                <c:pt idx="56" formatCode="_-* #,##0.0_-;\-* #,##0.0_-;_-* &quot;-&quot;??_-;_-@_-">
                  <c:v>10.802440168934769</c:v>
                </c:pt>
                <c:pt idx="57" formatCode="_-* #,##0.0_-;\-* #,##0.0_-;_-* &quot;-&quot;??_-;_-@_-">
                  <c:v>10.787638967401559</c:v>
                </c:pt>
                <c:pt idx="58" formatCode="_-* #,##0.0_-;\-* #,##0.0_-;_-* &quot;-&quot;??_-;_-@_-">
                  <c:v>9.6597353497164473</c:v>
                </c:pt>
                <c:pt idx="59" formatCode="_-* #,##0.0_-;\-* #,##0.0_-;_-* &quot;-&quot;??_-;_-@_-">
                  <c:v>9.4136531016901337</c:v>
                </c:pt>
                <c:pt idx="60" formatCode="_-* #,##0.0_-;\-* #,##0.0_-;_-* &quot;-&quot;??_-;_-@_-">
                  <c:v>9.1483542393662187</c:v>
                </c:pt>
                <c:pt idx="61" formatCode="_-* #,##0.0_-;\-* #,##0.0_-;_-* &quot;-&quot;??_-;_-@_-">
                  <c:v>9.551306323362363</c:v>
                </c:pt>
                <c:pt idx="62" formatCode="_-* #,##0.0_-;\-* #,##0.0_-;_-* &quot;-&quot;??_-;_-@_-">
                  <c:v>9.1908281220390631</c:v>
                </c:pt>
                <c:pt idx="63" formatCode="_-* #,##0.0_-;\-* #,##0.0_-;_-* &quot;-&quot;??_-;_-@_-">
                  <c:v>9.6875000000000036</c:v>
                </c:pt>
                <c:pt idx="64" formatCode="_-* #,##0.0_-;\-* #,##0.0_-;_-* &quot;-&quot;??_-;_-@_-">
                  <c:v>12.128362435110883</c:v>
                </c:pt>
                <c:pt idx="65" formatCode="_-* #,##0.0_-;\-* #,##0.0_-;_-* &quot;-&quot;??_-;_-@_-">
                  <c:v>10.042313117066314</c:v>
                </c:pt>
                <c:pt idx="66" formatCode="_-* #,##0.0_-;\-* #,##0.0_-;_-* &quot;-&quot;??_-;_-@_-">
                  <c:v>10.650108194562048</c:v>
                </c:pt>
                <c:pt idx="67" formatCode="_-* #,##0.0_-;\-* #,##0.0_-;_-* &quot;-&quot;??_-;_-@_-">
                  <c:v>11.009692293215402</c:v>
                </c:pt>
                <c:pt idx="68" formatCode="_-* #,##0.0_-;\-* #,##0.0_-;_-* &quot;-&quot;??_-;_-@_-">
                  <c:v>10.556549580939812</c:v>
                </c:pt>
                <c:pt idx="69" formatCode="_-* #,##0.0_-;\-* #,##0.0_-;_-* &quot;-&quot;??_-;_-@_-">
                  <c:v>10.993975903614462</c:v>
                </c:pt>
                <c:pt idx="70" formatCode="_-* #,##0.0_-;\-* #,##0.0_-;_-* &quot;-&quot;??_-;_-@_-">
                  <c:v>10.928087349397607</c:v>
                </c:pt>
                <c:pt idx="71" formatCode="_-* #,##0.0_-;\-* #,##0.0_-;_-* &quot;-&quot;??_-;_-@_-">
                  <c:v>11.149891519667943</c:v>
                </c:pt>
                <c:pt idx="72" formatCode="_-* #,##0.0_-;\-* #,##0.0_-;_-* &quot;-&quot;??_-;_-@_-">
                  <c:v>12.390050127683727</c:v>
                </c:pt>
                <c:pt idx="73" formatCode="_-* #,##0.0_-;\-* #,##0.0_-;_-* &quot;-&quot;??_-;_-@_-">
                  <c:v>12.241804055334482</c:v>
                </c:pt>
                <c:pt idx="74" formatCode="_-* #,##0.0_-;\-* #,##0.0_-;_-* &quot;-&quot;??_-;_-@_-">
                  <c:v>12.880007576475027</c:v>
                </c:pt>
                <c:pt idx="75" formatCode="_-* #,##0.0_-;\-* #,##0.0_-;_-* &quot;-&quot;??_-;_-@_-">
                  <c:v>12.574397732640531</c:v>
                </c:pt>
                <c:pt idx="76" formatCode="_-* #,##0.0_-;\-* #,##0.0_-;_-* &quot;-&quot;??_-;_-@_-">
                  <c:v>12.592522300246722</c:v>
                </c:pt>
                <c:pt idx="77" formatCode="_-* #,##0.0_-;\-* #,##0.0_-;_-* &quot;-&quot;??_-;_-@_-">
                  <c:v>12.684787792083929</c:v>
                </c:pt>
                <c:pt idx="78" formatCode="_-* #,##0.0_-;\-* #,##0.0_-;_-* &quot;-&quot;??_-;_-@_-">
                  <c:v>12.802669208770268</c:v>
                </c:pt>
                <c:pt idx="79" formatCode="_-* #,##0.0_-;\-* #,##0.0_-;_-* &quot;-&quot;??_-;_-@_-">
                  <c:v>12.987012987012992</c:v>
                </c:pt>
                <c:pt idx="80" formatCode="_-* #,##0.0_-;\-* #,##0.0_-;_-* &quot;-&quot;??_-;_-@_-">
                  <c:v>12.617000955109848</c:v>
                </c:pt>
                <c:pt idx="81" formatCode="_-* #,##0.0_-;\-* #,##0.0_-;_-* &quot;-&quot;??_-;_-@_-">
                  <c:v>12.235159381561346</c:v>
                </c:pt>
                <c:pt idx="82" formatCode="_-* #,##0.0_-;\-* #,##0.0_-;_-* &quot;-&quot;??_-;_-@_-">
                  <c:v>11.551691190521684</c:v>
                </c:pt>
                <c:pt idx="83" formatCode="_-* #,##0.0_-;\-* #,##0.0_-;_-* &quot;-&quot;??_-;_-@_-">
                  <c:v>11.389739663093422</c:v>
                </c:pt>
                <c:pt idx="84" formatCode="_-* #,##0.0_-;\-* #,##0.0_-;_-* &quot;-&quot;??_-;_-@_-">
                  <c:v>10.736137667304014</c:v>
                </c:pt>
                <c:pt idx="85" formatCode="_-* #,##0.0_-;\-* #,##0.0_-;_-* &quot;-&quot;??_-;_-@_-">
                  <c:v>10.331290693220986</c:v>
                </c:pt>
                <c:pt idx="86" formatCode="_-* #,##0.0_-;\-* #,##0.0_-;_-* &quot;-&quot;??_-;_-@_-">
                  <c:v>10.063254744105809</c:v>
                </c:pt>
                <c:pt idx="87" formatCode="_-* #,##0.0_-;\-* #,##0.0_-;_-* &quot;-&quot;??_-;_-@_-">
                  <c:v>10.21624219125421</c:v>
                </c:pt>
                <c:pt idx="88" formatCode="_-* #,##0.0_-;\-* #,##0.0_-;_-* &quot;-&quot;??_-;_-@_-">
                  <c:v>10.857252567917829</c:v>
                </c:pt>
                <c:pt idx="89" formatCode="_-* #,##0.0_-;\-* #,##0.0_-;_-* &quot;-&quot;??_-;_-@_-">
                  <c:v>10.36538461538461</c:v>
                </c:pt>
                <c:pt idx="90" formatCode="_-* #,##0.0_-;\-* #,##0.0_-;_-* &quot;-&quot;??_-;_-@_-">
                  <c:v>9.7918864486429502</c:v>
                </c:pt>
                <c:pt idx="91" formatCode="_-* #,##0.0_-;\-* #,##0.0_-;_-* &quot;-&quot;??_-;_-@_-">
                  <c:v>9.1475095785440441</c:v>
                </c:pt>
                <c:pt idx="92" formatCode="_-* #,##0.0_-;\-* #,##0.0_-;_-* &quot;-&quot;??_-;_-@_-">
                  <c:v>9.2544492544492485</c:v>
                </c:pt>
                <c:pt idx="93" formatCode="_-* #,##0.0_-;\-* #,##0.0_-;_-* &quot;-&quot;??_-;_-@_-">
                  <c:v>8.6425687367813975</c:v>
                </c:pt>
                <c:pt idx="94" formatCode="_-* #,##0.0_-;\-* #,##0.0_-;_-* &quot;-&quot;??_-;_-@_-">
                  <c:v>8.2261470531771899</c:v>
                </c:pt>
                <c:pt idx="95" formatCode="_-* #,##0.0_-;\-* #,##0.0_-;_-* &quot;-&quot;??_-;_-@_-">
                  <c:v>7.9642616966087099</c:v>
                </c:pt>
                <c:pt idx="96" formatCode="_-* #,##0.0_-;\-* #,##0.0_-;_-* &quot;-&quot;??_-;_-@_-">
                  <c:v>7.9657922552128335</c:v>
                </c:pt>
                <c:pt idx="97" formatCode="_-* #,##0.0_-;\-* #,##0.0_-;_-* &quot;-&quot;??_-;_-@_-">
                  <c:v>7.97534193796956</c:v>
                </c:pt>
                <c:pt idx="98" formatCode="_-* #,##0.0_-;\-* #,##0.0_-;_-* &quot;-&quot;??_-;_-@_-">
                  <c:v>7.838411106826082</c:v>
                </c:pt>
                <c:pt idx="99" formatCode="_-* #,##0.0_-;\-* #,##0.0_-;_-* &quot;-&quot;??_-;_-@_-">
                  <c:v>7.5562856314619786</c:v>
                </c:pt>
                <c:pt idx="100" formatCode="_-* #,##0.0_-;\-* #,##0.0_-;_-* &quot;-&quot;??_-;_-@_-">
                  <c:v>7.3715778272225974</c:v>
                </c:pt>
                <c:pt idx="101" formatCode="_-* #,##0.0_-;\-* #,##0.0_-;_-* &quot;-&quot;??_-;_-@_-">
                  <c:v>7.0344960865784012</c:v>
                </c:pt>
                <c:pt idx="102" formatCode="_-* #,##0.0_-;\-* #,##0.0_-;_-* &quot;-&quot;??_-;_-@_-">
                  <c:v>7.0849420849420808</c:v>
                </c:pt>
                <c:pt idx="103" formatCode="_-* #,##0.0_-;\-* #,##0.0_-;_-* &quot;-&quot;??_-;_-@_-">
                  <c:v>7.2109367478578879</c:v>
                </c:pt>
                <c:pt idx="104" formatCode="_-* #,##0.0_-;\-* #,##0.0_-;_-* &quot;-&quot;??_-;_-@_-">
                  <c:v>7.090558766859334</c:v>
                </c:pt>
                <c:pt idx="105" formatCode="_-* #,##0.0_-;\-* #,##0.0_-;_-* &quot;-&quot;??_-;_-@_-">
                  <c:v>7.2557332819425557</c:v>
                </c:pt>
                <c:pt idx="106" formatCode="_-* #,##0.0_-;\-* #,##0.0_-;_-* &quot;-&quot;??_-;_-@_-">
                  <c:v>7.3496873496873283</c:v>
                </c:pt>
                <c:pt idx="107" formatCode="_-* #,##0.0_-;\-* #,##0.0_-;_-* &quot;-&quot;??_-;_-@_-">
                  <c:v>7.2454058192955584</c:v>
                </c:pt>
                <c:pt idx="108" formatCode="_-* #,##0.0_-;\-* #,##0.0_-;_-* &quot;-&quot;??_-;_-@_-">
                  <c:v>7.3254811835679501</c:v>
                </c:pt>
                <c:pt idx="109" formatCode="_-* #,##0.0_-;\-* #,##0.0_-;_-* &quot;-&quot;??_-;_-@_-">
                  <c:v>7.3058485139022133</c:v>
                </c:pt>
                <c:pt idx="110" formatCode="_-* #,##0.0_-;\-* #,##0.0_-;_-* &quot;-&quot;??_-;_-@_-">
                  <c:v>8.0130355602415548</c:v>
                </c:pt>
                <c:pt idx="111" formatCode="_-* #,##0.0_-;\-* #,##0.0_-;_-* &quot;-&quot;??_-;_-@_-">
                  <c:v>8.3141982395713789</c:v>
                </c:pt>
                <c:pt idx="112" formatCode="_-* #,##0.0_-;\-* #,##0.0_-;_-* &quot;-&quot;??_-;_-@_-">
                  <c:v>8.3230168555375563</c:v>
                </c:pt>
                <c:pt idx="113" formatCode="_-* #,##0.0_-;\-* #,##0.0_-;_-* &quot;-&quot;??_-;_-@_-">
                  <c:v>8.4731305089565048</c:v>
                </c:pt>
                <c:pt idx="114" formatCode="_-* #,##0.0_-;\-* #,##0.0_-;_-* &quot;-&quot;??_-;_-@_-">
                  <c:v>8.6309805779251505</c:v>
                </c:pt>
                <c:pt idx="115" formatCode="_-* #,##0.0_-;\-* #,##0.0_-;_-* &quot;-&quot;??_-;_-@_-">
                  <c:v>8.9482693039178329</c:v>
                </c:pt>
                <c:pt idx="116" formatCode="_-* #,##0.0_-;\-* #,##0.0_-;_-* &quot;-&quot;??_-;_-@_-">
                  <c:v>8.908346816408109</c:v>
                </c:pt>
                <c:pt idx="117" formatCode="_-* #,##0.0_-;\-* #,##0.0_-;_-* &quot;-&quot;??_-;_-@_-">
                  <c:v>9.5034652995348079</c:v>
                </c:pt>
                <c:pt idx="118" formatCode="_-* #,##0.0_-;\-* #,##0.0_-;_-* &quot;-&quot;??_-;_-@_-">
                  <c:v>8.4953067222906853</c:v>
                </c:pt>
                <c:pt idx="119" formatCode="_-* #,##0.0_-;\-* #,##0.0_-;_-* &quot;-&quot;??_-;_-@_-">
                  <c:v>6.9508009153318007</c:v>
                </c:pt>
                <c:pt idx="120" formatCode="_-* #,##0.0_-;\-* #,##0.0_-;_-* &quot;-&quot;??_-;_-@_-">
                  <c:v>6.2816712878860148</c:v>
                </c:pt>
                <c:pt idx="121" formatCode="_-* #,##0.0_-;\-* #,##0.0_-;_-* &quot;-&quot;??_-;_-@_-">
                  <c:v>5.765369538196774</c:v>
                </c:pt>
                <c:pt idx="122" formatCode="_-* #,##0.0_-;\-* #,##0.0_-;_-* &quot;-&quot;??_-;_-@_-">
                  <c:v>5.3747960456857813</c:v>
                </c:pt>
                <c:pt idx="123" formatCode="_-* #,##0.0_-;\-* #,##0.0_-;_-* &quot;-&quot;??_-;_-@_-">
                  <c:v>5.4606525911708115</c:v>
                </c:pt>
                <c:pt idx="124" formatCode="_-* #,##0.0_-;\-* #,##0.0_-;_-* &quot;-&quot;??_-;_-@_-">
                  <c:v>5.0336215177713806</c:v>
                </c:pt>
                <c:pt idx="125" formatCode="_-* #,##0.0_-;\-* #,##0.0_-;_-* &quot;-&quot;??_-;_-@_-">
                  <c:v>4.9783757808745888</c:v>
                </c:pt>
                <c:pt idx="126" formatCode="_-* #,##0.0_-;\-* #,##0.0_-;_-* &quot;-&quot;??_-;_-@_-">
                  <c:v>4.9188202517052693</c:v>
                </c:pt>
                <c:pt idx="127" formatCode="_-* #,##0.0_-;\-* #,##0.0_-;_-* &quot;-&quot;??_-;_-@_-">
                  <c:v>5.0201961915752991</c:v>
                </c:pt>
                <c:pt idx="128" formatCode="_-* #,##0.0_-;\-* #,##0.0_-;_-* &quot;-&quot;??_-;_-@_-">
                  <c:v>5.2505279324246423</c:v>
                </c:pt>
                <c:pt idx="129" formatCode="_-* #,##0.0_-;\-* #,##0.0_-;_-* &quot;-&quot;??_-;_-@_-">
                  <c:v>5.4282152105111781</c:v>
                </c:pt>
                <c:pt idx="130" formatCode="_-* #,##0.0_-;\-* #,##0.0_-;_-* &quot;-&quot;??_-;_-@_-">
                  <c:v>5.5294681360804843</c:v>
                </c:pt>
                <c:pt idx="131" formatCode="_-* #,##0.0_-;\-* #,##0.0_-;_-* &quot;-&quot;??_-;_-@_-">
                  <c:v>5.8248706648783344</c:v>
                </c:pt>
                <c:pt idx="132" formatCode="_-* #,##0.0_-;\-* #,##0.0_-;_-* &quot;-&quot;??_-;_-@_-">
                  <c:v>5.5518394648829572</c:v>
                </c:pt>
                <c:pt idx="133" formatCode="_-* #,##0.0_-;\-* #,##0.0_-;_-* &quot;-&quot;??_-;_-@_-">
                  <c:v>5.828953655040614</c:v>
                </c:pt>
                <c:pt idx="134" formatCode="_-* #,##0.0_-;\-* #,##0.0_-;_-* &quot;-&quot;??_-;_-@_-">
                  <c:v>5.8537051184110123</c:v>
                </c:pt>
                <c:pt idx="135" formatCode="_-* #,##0.0_-;\-* #,##0.0_-;_-* &quot;-&quot;??_-;_-@_-">
                  <c:v>6.5051507058374813</c:v>
                </c:pt>
                <c:pt idx="136" formatCode="_-* #,##0.0_-;\-* #,##0.0_-;_-* &quot;-&quot;??_-;_-@_-">
                  <c:v>6.3805436337625032</c:v>
                </c:pt>
                <c:pt idx="137" formatCode="_-* #,##0.0_-;\-* #,##0.0_-;_-* &quot;-&quot;??_-;_-@_-">
                  <c:v>6.8385864374403083</c:v>
                </c:pt>
                <c:pt idx="138" formatCode="_-* #,##0.0_-;\-* #,##0.0_-;_-* &quot;-&quot;??_-;_-@_-">
                  <c:v>6.0687022900763221</c:v>
                </c:pt>
                <c:pt idx="139" formatCode="_-* #,##0.0_-;\-* #,##0.0_-;_-* &quot;-&quot;??_-;_-@_-">
                  <c:v>5.9103908484270828</c:v>
                </c:pt>
                <c:pt idx="140" formatCode="_-* #,##0.0_-;\-* #,##0.0_-;_-* &quot;-&quot;??_-;_-@_-">
                  <c:v>5.7493110329753794</c:v>
                </c:pt>
                <c:pt idx="141" formatCode="_-* #,##0.0_-;\-* #,##0.0_-;_-* &quot;-&quot;??_-;_-@_-">
                  <c:v>5.5423744898927652</c:v>
                </c:pt>
                <c:pt idx="142" formatCode="_-* #,##0.0_-;\-* #,##0.0_-;_-* &quot;-&quot;??_-;_-@_-">
                  <c:v>5.9837152054535103</c:v>
                </c:pt>
                <c:pt idx="143" formatCode="_-* #,##0.0_-;\-* #,##0.0_-;_-* &quot;-&quot;??_-;_-@_-">
                  <c:v>6.1795090512747786</c:v>
                </c:pt>
                <c:pt idx="144" formatCode="_-* #,##0.0_-;\-* #,##0.0_-;_-* &quot;-&quot;??_-;_-@_-">
                  <c:v>6.4067379577931405</c:v>
                </c:pt>
                <c:pt idx="145" formatCode="_-* #,##0.0_-;\-* #,##0.0_-;_-* &quot;-&quot;??_-;_-@_-">
                  <c:v>6.6982472761724088</c:v>
                </c:pt>
                <c:pt idx="146" formatCode="_-* #,##0.0_-;\-* #,##0.0_-;_-* &quot;-&quot;??_-;_-@_-">
                  <c:v>6.3660477453580722</c:v>
                </c:pt>
                <c:pt idx="147" formatCode="_-* #,##0.0_-;\-* #,##0.0_-;_-* &quot;-&quot;??_-;_-@_-">
                  <c:v>6.5328536262071468</c:v>
                </c:pt>
                <c:pt idx="148" formatCode="_-* #,##0.0_-;\-* #,##0.0_-;_-* &quot;-&quot;??_-;_-@_-">
                  <c:v>6.9526345824614921</c:v>
                </c:pt>
                <c:pt idx="149" formatCode="_-* #,##0.0_-;\-* #,##0.0_-;_-* &quot;-&quot;??_-;_-@_-">
                  <c:v>7.2455488907931187</c:v>
                </c:pt>
                <c:pt idx="150" formatCode="_-* #,##0.0_-;\-* #,##0.0_-;_-* &quot;-&quot;??_-;_-@_-">
                  <c:v>6.8932776300797638</c:v>
                </c:pt>
                <c:pt idx="151" formatCode="_-* #,##0.0_-;\-* #,##0.0_-;_-* &quot;-&quot;??_-;_-@_-">
                  <c:v>5.4917955041259736</c:v>
                </c:pt>
                <c:pt idx="152" formatCode="_-* #,##0.0_-;\-* #,##0.0_-;_-* &quot;-&quot;??_-;_-@_-">
                  <c:v>4.28949357520787</c:v>
                </c:pt>
                <c:pt idx="153" formatCode="_-* #,##0.0_-;\-* #,##0.0_-;_-* &quot;-&quot;??_-;_-@_-">
                  <c:v>4.4309789812535527</c:v>
                </c:pt>
                <c:pt idx="154" formatCode="_-* #,##0.0_-;\-* #,##0.0_-;_-* &quot;-&quot;??_-;_-@_-">
                  <c:v>3.8840469874952488</c:v>
                </c:pt>
                <c:pt idx="155" formatCode="_-* #,##0.0_-;\-* #,##0.0_-;_-* &quot;-&quot;??_-;_-@_-">
                  <c:v>4.4518272425249084</c:v>
                </c:pt>
                <c:pt idx="156" formatCode="_-* #,##0.0_-;\-* #,##0.0_-;_-* &quot;-&quot;??_-;_-@_-">
                  <c:v>4.0459682780890738</c:v>
                </c:pt>
                <c:pt idx="157" formatCode="_-* #,##0.0_-;\-* #,##0.0_-;_-* &quot;-&quot;??_-;_-@_-">
                  <c:v>3.8198403648802781</c:v>
                </c:pt>
                <c:pt idx="158" formatCode="_-* #,##0.0_-;\-* #,##0.0_-;_-* &quot;-&quot;??_-;_-@_-">
                  <c:v>3.3972290757259271</c:v>
                </c:pt>
                <c:pt idx="159" formatCode="_-* #,##0.0_-;\-* #,##0.0_-;_-* &quot;-&quot;??_-;_-@_-">
                  <c:v>2.6046599734798059</c:v>
                </c:pt>
                <c:pt idx="160" formatCode="_-* #,##0.0_-;\-* #,##0.0_-;_-* &quot;-&quot;??_-;_-@_-">
                  <c:v>2.2839272175890768</c:v>
                </c:pt>
                <c:pt idx="161" formatCode="_-* #,##0.0_-;\-* #,##0.0_-;_-* &quot;-&quot;??_-;_-@_-">
                  <c:v>2.0491414476804914</c:v>
                </c:pt>
                <c:pt idx="162" formatCode="_-* #,##0.0_-;\-* #,##0.0_-;_-* &quot;-&quot;??_-;_-@_-">
                  <c:v>1.8192154633314583</c:v>
                </c:pt>
                <c:pt idx="163" formatCode="_-* #,##0.0_-;\-* #,##0.0_-;_-* &quot;-&quot;??_-;_-@_-">
                  <c:v>1.7127176381529052</c:v>
                </c:pt>
                <c:pt idx="164" formatCode="_-* #,##0.0_-;\-* #,##0.0_-;_-* &quot;-&quot;??_-;_-@_-">
                  <c:v>1.7513963836031321</c:v>
                </c:pt>
                <c:pt idx="165" formatCode="_-* #,##0.0_-;\-* #,##0.0_-;_-* &quot;-&quot;??_-;_-@_-">
                  <c:v>1.6782023324168005</c:v>
                </c:pt>
                <c:pt idx="166" formatCode="_-* #,##0.0_-;\-* #,##0.0_-;_-* &quot;-&quot;??_-;_-@_-">
                  <c:v>1.7275747508305628</c:v>
                </c:pt>
                <c:pt idx="167" formatCode="_-* #,##0.0_-;\-* #,##0.0_-;_-* &quot;-&quot;??_-;_-@_-">
                  <c:v>1.4199166982203693</c:v>
                </c:pt>
                <c:pt idx="168" formatCode="_-* #,##0.0_-;\-* #,##0.0_-;_-* &quot;-&quot;??_-;_-@_-">
                  <c:v>1.4950794852384597</c:v>
                </c:pt>
                <c:pt idx="169" formatCode="_-* #,##0.0_-;\-* #,##0.0_-;_-* &quot;-&quot;??_-;_-@_-">
                  <c:v>2.200303490136557</c:v>
                </c:pt>
                <c:pt idx="170" formatCode="_-* #,##0.0_-;\-* #,##0.0_-;_-* &quot;-&quot;??_-;_-@_-">
                  <c:v>2.3617566157640102</c:v>
                </c:pt>
                <c:pt idx="171" formatCode="_-* #,##0.0_-;\-* #,##0.0_-;_-* &quot;-&quot;??_-;_-@_-">
                  <c:v>2.3791469194312853</c:v>
                </c:pt>
                <c:pt idx="172" formatCode="_-* #,##0.0_-;\-* #,##0.0_-;_-* &quot;-&quot;??_-;_-@_-">
                  <c:v>2.9169428923193408</c:v>
                </c:pt>
                <c:pt idx="173" formatCode="_-* #,##0.0_-;\-* #,##0.0_-;_-* &quot;-&quot;??_-;_-@_-">
                  <c:v>3.4518630603366907</c:v>
                </c:pt>
                <c:pt idx="174" formatCode="_-* #,##0.0_-;\-* #,##0.0_-;_-* &quot;-&quot;??_-;_-@_-">
                  <c:v>3.4649247372905423</c:v>
                </c:pt>
                <c:pt idx="175" formatCode="_-* #,##0.0_-;\-* #,##0.0_-;_-* &quot;-&quot;??_-;_-@_-">
                  <c:v>3.8744343891402799</c:v>
                </c:pt>
                <c:pt idx="176" formatCode="_-* #,##0.0_-;\-* #,##0.0_-;_-* &quot;-&quot;??_-;_-@_-">
                  <c:v>3.6538280440719495</c:v>
                </c:pt>
                <c:pt idx="177" formatCode="_-* #,##0.0_-;\-* #,##0.0_-;_-* &quot;-&quot;??_-;_-@_-">
                  <c:v>3.9706435829883313</c:v>
                </c:pt>
                <c:pt idx="178" formatCode="_-* #,##0.0_-;\-* #,##0.0_-;_-* &quot;-&quot;??_-;_-@_-">
                  <c:v>4.1725534520109298</c:v>
                </c:pt>
                <c:pt idx="179" formatCode="_-* #,##0.0_-;\-* #,##0.0_-;_-* &quot;-&quot;??_-;_-@_-">
                  <c:v>4.2031853736688385</c:v>
                </c:pt>
                <c:pt idx="180" formatCode="_-* #,##0.0_-;\-* #,##0.0_-;_-* &quot;-&quot;??_-;_-@_-">
                  <c:v>5.4433962264150759</c:v>
                </c:pt>
                <c:pt idx="181" formatCode="_-* #,##0.0_-;\-* #,##0.0_-;_-* &quot;-&quot;??_-;_-@_-">
                  <c:v>4.7663903541823593</c:v>
                </c:pt>
                <c:pt idx="182" formatCode="_-* #,##0.0_-;\-* #,##0.0_-;_-* &quot;-&quot;??_-;_-@_-">
                  <c:v>4.759217456734377</c:v>
                </c:pt>
                <c:pt idx="183" formatCode="_-* #,##0.0_-;\-* #,##0.0_-;_-* &quot;-&quot;??_-;_-@_-">
                  <c:v>4.8601299802203846</c:v>
                </c:pt>
                <c:pt idx="184" formatCode="_-* #,##0.0_-;\-* #,##0.0_-;_-* &quot;-&quot;??_-;_-@_-">
                  <c:v>4.8113207547169745</c:v>
                </c:pt>
                <c:pt idx="185" formatCode="_-* #,##0.0_-;\-* #,##0.0_-;_-* &quot;-&quot;??_-;_-@_-">
                  <c:v>4.6715741789354448</c:v>
                </c:pt>
                <c:pt idx="186" formatCode="_-* #,##0.0_-;\-* #,##0.0_-;_-* &quot;-&quot;??_-;_-@_-">
                  <c:v>4.8370335380254925</c:v>
                </c:pt>
                <c:pt idx="187" formatCode="_-* #,##0.0_-;\-* #,##0.0_-;_-* &quot;-&quot;??_-;_-@_-">
                  <c:v>4.6242230175174148</c:v>
                </c:pt>
                <c:pt idx="188" formatCode="_-* #,##0.0_-;\-* #,##0.0_-;_-* &quot;-&quot;??_-;_-@_-">
                  <c:v>5.1062629302238038</c:v>
                </c:pt>
                <c:pt idx="189" formatCode="_-* #,##0.0_-;\-* #,##0.0_-;_-* &quot;-&quot;??_-;_-@_-">
                  <c:v>5.4427523970671077</c:v>
                </c:pt>
                <c:pt idx="190" formatCode="_-* #,##0.0_-;\-* #,##0.0_-;_-* &quot;-&quot;??_-;_-@_-">
                  <c:v>5.5081167307872825</c:v>
                </c:pt>
                <c:pt idx="191" formatCode="_-* #,##0.0_-;\-* #,##0.0_-;_-* &quot;-&quot;??_-;_-@_-">
                  <c:v>5.8966907284147441</c:v>
                </c:pt>
                <c:pt idx="192" formatCode="_-* #,##0.0_-;\-* #,##0.0_-;_-* &quot;-&quot;??_-;_-@_-">
                  <c:v>5.3639846743295028</c:v>
                </c:pt>
                <c:pt idx="193" formatCode="_-* #,##0.0_-;\-* #,##0.0_-;_-* &quot;-&quot;??_-;_-@_-">
                  <c:v>5.7530402245088874</c:v>
                </c:pt>
                <c:pt idx="194" formatCode="_-* #,##0.0_-;\-* #,##0.0_-;_-* &quot;-&quot;??_-;_-@_-">
                  <c:v>6.1132922041502891</c:v>
                </c:pt>
                <c:pt idx="195" formatCode="_-* #,##0.0_-;\-* #,##0.0_-;_-* &quot;-&quot;??_-;_-@_-">
                  <c:v>7.1044944878922101</c:v>
                </c:pt>
                <c:pt idx="196" formatCode="_-* #,##0.0_-;\-* #,##0.0_-;_-* &quot;-&quot;??_-;_-@_-">
                  <c:v>7.1993969091594501</c:v>
                </c:pt>
                <c:pt idx="197" formatCode="_-* #,##0.0_-;\-* #,##0.0_-;_-* &quot;-&quot;??_-;_-@_-">
                  <c:v>7.4370063933809627</c:v>
                </c:pt>
                <c:pt idx="198" formatCode="_-* #,##0.0_-;\-* #,##0.0_-;_-* &quot;-&quot;??_-;_-@_-">
                  <c:v>7.4926866094177536</c:v>
                </c:pt>
                <c:pt idx="199" formatCode="_-* #,##0.0_-;\-* #,##0.0_-;_-* &quot;-&quot;??_-;_-@_-">
                  <c:v>8.2836315440689035</c:v>
                </c:pt>
                <c:pt idx="200" formatCode="_-* #,##0.0_-;\-* #,##0.0_-;_-* &quot;-&quot;??_-;_-@_-">
                  <c:v>8.8955898982284296</c:v>
                </c:pt>
                <c:pt idx="201" formatCode="_-* #,##0.0_-;\-* #,##0.0_-;_-* &quot;-&quot;??_-;_-@_-">
                  <c:v>8.1240629685157337</c:v>
                </c:pt>
                <c:pt idx="202" formatCode="_-* #,##0.0_-;\-* #,##0.0_-;_-* &quot;-&quot;??_-;_-@_-">
                  <c:v>7.878053328361001</c:v>
                </c:pt>
                <c:pt idx="203" formatCode="_-* #,##0.0_-;\-* #,##0.0_-;_-* &quot;-&quot;??_-;_-@_-">
                  <c:v>8.0985258443739383</c:v>
                </c:pt>
                <c:pt idx="204" formatCode="_-* #,##0.0_-;\-* #,##0.0_-;_-* &quot;-&quot;??_-;_-@_-">
                  <c:v>6.8152153645347768</c:v>
                </c:pt>
                <c:pt idx="205" formatCode="_-* #,##0.0_-;\-* #,##0.0_-;_-* &quot;-&quot;??_-;_-@_-">
                  <c:v>6.6884633348902378</c:v>
                </c:pt>
                <c:pt idx="206" formatCode="_-* #,##0.0_-;\-* #,##0.0_-;_-* &quot;-&quot;??_-;_-@_-">
                  <c:v>6.8638497652582231</c:v>
                </c:pt>
                <c:pt idx="207" formatCode="_-* #,##0.0_-;\-* #,##0.0_-;_-* &quot;-&quot;??_-;_-@_-">
                  <c:v>6.630250517988312</c:v>
                </c:pt>
                <c:pt idx="208" formatCode="_-* #,##0.0_-;\-* #,##0.0_-;_-* &quot;-&quot;??_-;_-@_-">
                  <c:v>6.5825407288821802</c:v>
                </c:pt>
                <c:pt idx="209" formatCode="_-* #,##0.0_-;\-* #,##0.0_-;_-* &quot;-&quot;??_-;_-@_-">
                  <c:v>6.9837674594186439</c:v>
                </c:pt>
                <c:pt idx="210" formatCode="_-* #,##0.0_-;\-* #,##0.0_-;_-* &quot;-&quot;??_-;_-@_-">
                  <c:v>7.2009841029523125</c:v>
                </c:pt>
                <c:pt idx="211" formatCode="_-* #,##0.0_-;\-* #,##0.0_-;_-* &quot;-&quot;??_-;_-@_-">
                  <c:v>7.3041168658698474</c:v>
                </c:pt>
                <c:pt idx="212" formatCode="_-* #,##0.0_-;\-* #,##0.0_-;_-* &quot;-&quot;??_-;_-@_-">
                  <c:v>7.0918610185625841</c:v>
                </c:pt>
                <c:pt idx="213" formatCode="_-* #,##0.0_-;\-* #,##0.0_-;_-* &quot;-&quot;??_-;_-@_-">
                  <c:v>7.2396032048836378</c:v>
                </c:pt>
                <c:pt idx="214" formatCode="_-* #,##0.0_-;\-* #,##0.0_-;_-* &quot;-&quot;??_-;_-@_-">
                  <c:v>7.0426567420555308</c:v>
                </c:pt>
                <c:pt idx="215" formatCode="_-* #,##0.0_-;\-* #,##0.0_-;_-* &quot;-&quot;??_-;_-@_-">
                  <c:v>6.5520534861509105</c:v>
                </c:pt>
                <c:pt idx="216" formatCode="_-* #,##0.0_-;\-* #,##0.0_-;_-* &quot;-&quot;??_-;_-@_-">
                  <c:v>5.8649345687267207</c:v>
                </c:pt>
                <c:pt idx="217" formatCode="_-* #,##0.0_-;\-* #,##0.0_-;_-* &quot;-&quot;??_-;_-@_-">
                  <c:v>5.4242801109729566</c:v>
                </c:pt>
                <c:pt idx="218" formatCode="_-* #,##0.0_-;\-* #,##0.0_-;_-* &quot;-&quot;??_-;_-@_-">
                  <c:v>4.9775055039724458</c:v>
                </c:pt>
                <c:pt idx="219" formatCode="_-* #,##0.0_-;\-* #,##0.0_-;_-* &quot;-&quot;??_-;_-@_-">
                  <c:v>4.5933014354067048</c:v>
                </c:pt>
                <c:pt idx="220" formatCode="_-* #,##0.0_-;\-* #,##0.0_-;_-* &quot;-&quot;??_-;_-@_-">
                  <c:v>4.2801184675647308</c:v>
                </c:pt>
                <c:pt idx="221" formatCode="_-* #,##0.0_-;\-* #,##0.0_-;_-* &quot;-&quot;??_-;_-@_-">
                  <c:v>4.4459381601689829</c:v>
                </c:pt>
                <c:pt idx="222" formatCode="_-* #,##0.0_-;\-* #,##0.0_-;_-* &quot;-&quot;??_-;_-@_-">
                  <c:v>3.3004878982110686</c:v>
                </c:pt>
                <c:pt idx="223" formatCode="_-* #,##0.0_-;\-* #,##0.0_-;_-* &quot;-&quot;??_-;_-@_-">
                  <c:v>3.0265300258595973</c:v>
                </c:pt>
                <c:pt idx="224" formatCode="_-* #,##0.0_-;\-* #,##0.0_-;_-* &quot;-&quot;??_-;_-@_-">
                  <c:v>3.1882103640916926</c:v>
                </c:pt>
                <c:pt idx="225" formatCode="_-* #,##0.0_-;\-* #,##0.0_-;_-* &quot;-&quot;??_-;_-@_-">
                  <c:v>2.8807374687919829</c:v>
                </c:pt>
                <c:pt idx="226" formatCode="_-* #,##0.0_-;\-* #,##0.0_-;_-* &quot;-&quot;??_-;_-@_-">
                  <c:v>2.9236391613771895</c:v>
                </c:pt>
                <c:pt idx="227" formatCode="_-* #,##0.0_-;\-* #,##0.0_-;_-* &quot;-&quot;??_-;_-@_-">
                  <c:v>2.9777392309916051</c:v>
                </c:pt>
                <c:pt idx="228" formatCode="_-* #,##0.0_-;\-* #,##0.0_-;_-* &quot;-&quot;??_-;_-@_-">
                  <c:v>2.8282828282828243</c:v>
                </c:pt>
                <c:pt idx="229" formatCode="_-* #,##0.0_-;\-* #,##0.0_-;_-* &quot;-&quot;??_-;_-@_-">
                  <c:v>2.6363898778023698</c:v>
                </c:pt>
                <c:pt idx="230" formatCode="_-* #,##0.0_-;\-* #,##0.0_-;_-* &quot;-&quot;??_-;_-@_-">
                  <c:v>2.3593990755007566</c:v>
                </c:pt>
                <c:pt idx="231" formatCode="_-* #,##0.0_-;\-* #,##0.0_-;_-* &quot;-&quot;??_-;_-@_-">
                  <c:v>2.2196598443355642</c:v>
                </c:pt>
                <c:pt idx="232" formatCode="_-* #,##0.0_-;\-* #,##0.0_-;_-* &quot;-&quot;??_-;_-@_-">
                  <c:v>2.7306697326818119</c:v>
                </c:pt>
                <c:pt idx="233" formatCode="_-* #,##0.0_-;\-* #,##0.0_-;_-* &quot;-&quot;??_-;_-@_-">
                  <c:v>2.7507163323782446</c:v>
                </c:pt>
                <c:pt idx="234" formatCode="_-* #,##0.0_-;\-* #,##0.0_-;_-* &quot;-&quot;??_-;_-@_-">
                  <c:v>3.548013883532608</c:v>
                </c:pt>
                <c:pt idx="235" formatCode="_-* #,##0.0_-;\-* #,##0.0_-;_-* &quot;-&quot;??_-;_-@_-">
                  <c:v>4.4002701920293541</c:v>
                </c:pt>
                <c:pt idx="236" formatCode="_-* #,##0.0_-;\-* #,##0.0_-;_-* &quot;-&quot;??_-;_-@_-">
                  <c:v>3.6983669548511067</c:v>
                </c:pt>
                <c:pt idx="237" formatCode="_-* #,##0.0_-;\-* #,##0.0_-;_-* &quot;-&quot;??_-;_-@_-">
                  <c:v>2.8648336858296597</c:v>
                </c:pt>
                <c:pt idx="238" formatCode="_-* #,##0.0_-;\-* #,##0.0_-;_-* &quot;-&quot;??_-;_-@_-">
                  <c:v>3.4045845826482068</c:v>
                </c:pt>
                <c:pt idx="239" formatCode="_-* #,##0.0_-;\-* #,##0.0_-;_-* &quot;-&quot;??_-;_-@_-">
                  <c:v>2.7978774722624333</c:v>
                </c:pt>
                <c:pt idx="240" formatCode="_-* #,##0.0_-;\-* #,##0.0_-;_-* &quot;-&quot;??_-;_-@_-">
                  <c:v>2.326923076923082</c:v>
                </c:pt>
                <c:pt idx="241" formatCode="_-* #,##0.0_-;\-* #,##0.0_-;_-* &quot;-&quot;??_-;_-@_-">
                  <c:v>2.4620119253702555</c:v>
                </c:pt>
                <c:pt idx="242" formatCode="_-* #,##0.0_-;\-* #,##0.0_-;_-* &quot;-&quot;??_-;_-@_-">
                  <c:v>2.4807692307692308</c:v>
                </c:pt>
                <c:pt idx="243" formatCode="_-* #,##0.0_-;\-* #,##0.0_-;_-* &quot;-&quot;??_-;_-@_-">
                  <c:v>2.7477824913228144</c:v>
                </c:pt>
                <c:pt idx="244" formatCode="_-* #,##0.0_-;\-* #,##0.0_-;_-* &quot;-&quot;??_-;_-@_-">
                  <c:v>2.6364075325929326</c:v>
                </c:pt>
                <c:pt idx="245" formatCode="_-* #,##0.0_-;\-* #,##0.0_-;_-* &quot;-&quot;??_-;_-@_-">
                  <c:v>2.2222222222222365</c:v>
                </c:pt>
                <c:pt idx="246" formatCode="_-* #,##0.0_-;\-* #,##0.0_-;_-* &quot;-&quot;??_-;_-@_-">
                  <c:v>1.6973671520879696</c:v>
                </c:pt>
                <c:pt idx="247" formatCode="_-* #,##0.0_-;\-* #,##0.0_-;_-* &quot;-&quot;??_-;_-@_-">
                  <c:v>1.8262634070924877</c:v>
                </c:pt>
                <c:pt idx="248" formatCode="_-* #,##0.0_-;\-* #,##0.0_-;_-* &quot;-&quot;??_-;_-@_-">
                  <c:v>1.4710151940385163</c:v>
                </c:pt>
                <c:pt idx="249" formatCode="_-* #,##0.0_-;\-* #,##0.0_-;_-* &quot;-&quot;??_-;_-@_-">
                  <c:v>1.0251450676982632</c:v>
                </c:pt>
                <c:pt idx="250" formatCode="_-* #,##0.0_-;\-* #,##0.0_-;_-* &quot;-&quot;??_-;_-@_-">
                  <c:v>0.80917060013485642</c:v>
                </c:pt>
                <c:pt idx="251" formatCode="_-* #,##0.0_-;\-* #,##0.0_-;_-* &quot;-&quot;??_-;_-@_-">
                  <c:v>0.3937007874015741</c:v>
                </c:pt>
                <c:pt idx="252" formatCode="_-* #,##0.0_-;\-* #,##0.0_-;_-* &quot;-&quot;??_-;_-@_-">
                  <c:v>0.97678916827852458</c:v>
                </c:pt>
                <c:pt idx="253" formatCode="_-* #,##0.0_-;\-* #,##0.0_-;_-* &quot;-&quot;??_-;_-@_-">
                  <c:v>0.7156673114119938</c:v>
                </c:pt>
                <c:pt idx="254" formatCode="_-* #,##0.0_-;\-* #,##0.0_-;_-* &quot;-&quot;??_-;_-@_-">
                  <c:v>0.15508384220219718</c:v>
                </c:pt>
                <c:pt idx="255" formatCode="_-* #,##0.0_-;\-* #,##0.0_-;_-* &quot;-&quot;??_-;_-@_-">
                  <c:v>0.44886807181889754</c:v>
                </c:pt>
                <c:pt idx="256" formatCode="_-* #,##0.0_-;\-* #,##0.0_-;_-* &quot;-&quot;??_-;_-@_-">
                  <c:v>-0.12663159945449642</c:v>
                </c:pt>
                <c:pt idx="257" formatCode="_-* #,##0.0_-;\-* #,##0.0_-;_-* &quot;-&quot;??_-;_-@_-">
                  <c:v>-0.78511195114858712</c:v>
                </c:pt>
                <c:pt idx="258" formatCode="_-* #,##0.0_-;\-* #,##0.0_-;_-* &quot;-&quot;??_-;_-@_-">
                  <c:v>-0.86282113427049723</c:v>
                </c:pt>
                <c:pt idx="259" formatCode="_-* #,##0.0_-;\-* #,##0.0_-;_-* &quot;-&quot;??_-;_-@_-">
                  <c:v>-0.46570292034538996</c:v>
                </c:pt>
                <c:pt idx="260" formatCode="_-* #,##0.0_-;\-* #,##0.0_-;_-* &quot;-&quot;??_-;_-@_-">
                  <c:v>-0.55157731759242212</c:v>
                </c:pt>
                <c:pt idx="261" formatCode="_-* #,##0.0_-;\-* #,##0.0_-;_-* &quot;-&quot;??_-;_-@_-">
                  <c:v>-0.74088328682765381</c:v>
                </c:pt>
                <c:pt idx="262" formatCode="_-* #,##0.0_-;\-* #,##0.0_-;_-* &quot;-&quot;??_-;_-@_-">
                  <c:v>-0.96015362457992914</c:v>
                </c:pt>
                <c:pt idx="263" formatCode="_-* #,##0.0_-;\-* #,##0.0_-;_-* &quot;-&quot;??_-;_-@_-">
                  <c:v>-1.2009992313604889</c:v>
                </c:pt>
                <c:pt idx="264" formatCode="_-* #,##0.0_-;\-* #,##0.0_-;_-* &quot;-&quot;??_-;_-@_-">
                  <c:v>-8.6931324253824993E-2</c:v>
                </c:pt>
                <c:pt idx="265" formatCode="_-* #,##0.0_-;\-* #,##0.0_-;_-* &quot;-&quot;??_-;_-@_-">
                  <c:v>5.7681215150928722E-2</c:v>
                </c:pt>
                <c:pt idx="266" formatCode="_-* #,##0.0_-;\-* #,##0.0_-;_-* &quot;-&quot;??_-;_-@_-">
                  <c:v>0.61279203370356861</c:v>
                </c:pt>
                <c:pt idx="267" formatCode="_-* #,##0.0_-;\-* #,##0.0_-;_-* &quot;-&quot;??_-;_-@_-">
                  <c:v>1.1050254636302492</c:v>
                </c:pt>
                <c:pt idx="268" formatCode="_-* #,##0.0_-;\-* #,##0.0_-;_-* &quot;-&quot;??_-;_-@_-">
                  <c:v>1.3499281953087694</c:v>
                </c:pt>
                <c:pt idx="269" formatCode="_-* #,##0.0_-;\-* #,##0.0_-;_-* &quot;-&quot;??_-;_-@_-">
                  <c:v>2.0101464535273506</c:v>
                </c:pt>
                <c:pt idx="270" formatCode="_-* #,##0.0_-;\-* #,##0.0_-;_-* &quot;-&quot;??_-;_-@_-">
                  <c:v>2.4466100135483115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55-4FD4-A1B2-BD0FB6EF2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8306527"/>
        <c:axId val="1732078943"/>
      </c:lineChart>
      <c:dateAx>
        <c:axId val="2058306527"/>
        <c:scaling>
          <c:orientation val="minMax"/>
          <c:min val="40179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32078943"/>
        <c:crosses val="autoZero"/>
        <c:auto val="1"/>
        <c:lblOffset val="100"/>
        <c:baseTimeUnit val="months"/>
      </c:dateAx>
      <c:valAx>
        <c:axId val="1732078943"/>
        <c:scaling>
          <c:orientation val="minMax"/>
          <c:max val="16"/>
          <c:min val="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8306527"/>
        <c:crosses val="autoZero"/>
        <c:crossBetween val="between"/>
      </c:valAx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6-490B-ADEA-21CACA36ECC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'bd2'!$P$6:$P$49</c:f>
              <c:strCache>
                <c:ptCount val="44"/>
                <c:pt idx="0">
                  <c:v>Portugal</c:v>
                </c:pt>
                <c:pt idx="1">
                  <c:v>Japão</c:v>
                </c:pt>
                <c:pt idx="2">
                  <c:v>Espanha</c:v>
                </c:pt>
                <c:pt idx="3">
                  <c:v>França</c:v>
                </c:pt>
                <c:pt idx="4">
                  <c:v>Suíça</c:v>
                </c:pt>
                <c:pt idx="5">
                  <c:v>Áustria</c:v>
                </c:pt>
                <c:pt idx="6">
                  <c:v>Bélgica</c:v>
                </c:pt>
                <c:pt idx="7">
                  <c:v>Dinamarca</c:v>
                </c:pt>
                <c:pt idx="8">
                  <c:v>Eslovênia</c:v>
                </c:pt>
                <c:pt idx="9">
                  <c:v>Alemanha</c:v>
                </c:pt>
                <c:pt idx="10">
                  <c:v>EUA</c:v>
                </c:pt>
                <c:pt idx="11">
                  <c:v>Canadá</c:v>
                </c:pt>
                <c:pt idx="12">
                  <c:v>Noruega</c:v>
                </c:pt>
                <c:pt idx="13">
                  <c:v>Rússia</c:v>
                </c:pt>
                <c:pt idx="14">
                  <c:v>Países Baixos</c:v>
                </c:pt>
                <c:pt idx="15">
                  <c:v>Reino Unido</c:v>
                </c:pt>
                <c:pt idx="16">
                  <c:v>Cingapura</c:v>
                </c:pt>
                <c:pt idx="17">
                  <c:v>Hong Kong</c:v>
                </c:pt>
                <c:pt idx="18">
                  <c:v>Austrália</c:v>
                </c:pt>
                <c:pt idx="19">
                  <c:v>Israel</c:v>
                </c:pt>
                <c:pt idx="20">
                  <c:v>Peru</c:v>
                </c:pt>
                <c:pt idx="21">
                  <c:v>Itália</c:v>
                </c:pt>
                <c:pt idx="22">
                  <c:v>Indonésia</c:v>
                </c:pt>
                <c:pt idx="23">
                  <c:v>Chile</c:v>
                </c:pt>
                <c:pt idx="24">
                  <c:v>Suécia</c:v>
                </c:pt>
                <c:pt idx="25">
                  <c:v>México</c:v>
                </c:pt>
                <c:pt idx="26">
                  <c:v>Brasil</c:v>
                </c:pt>
                <c:pt idx="27">
                  <c:v>Rep. Eslovaca</c:v>
                </c:pt>
                <c:pt idx="28">
                  <c:v>Egito</c:v>
                </c:pt>
                <c:pt idx="29">
                  <c:v>Rep. Dominicana</c:v>
                </c:pt>
                <c:pt idx="30">
                  <c:v>Croácia</c:v>
                </c:pt>
                <c:pt idx="31">
                  <c:v>Colômbia</c:v>
                </c:pt>
                <c:pt idx="32">
                  <c:v>Nova Zelândia</c:v>
                </c:pt>
                <c:pt idx="33">
                  <c:v>Estônia</c:v>
                </c:pt>
                <c:pt idx="34">
                  <c:v>Bulgária</c:v>
                </c:pt>
                <c:pt idx="35">
                  <c:v>Coreia</c:v>
                </c:pt>
                <c:pt idx="36">
                  <c:v>Costa Rica</c:v>
                </c:pt>
                <c:pt idx="37">
                  <c:v>Uruguai</c:v>
                </c:pt>
                <c:pt idx="38">
                  <c:v>Sérvia</c:v>
                </c:pt>
                <c:pt idx="39">
                  <c:v>China</c:v>
                </c:pt>
                <c:pt idx="40">
                  <c:v>Turquia</c:v>
                </c:pt>
                <c:pt idx="41">
                  <c:v>Maldivas</c:v>
                </c:pt>
                <c:pt idx="42">
                  <c:v>Romênia</c:v>
                </c:pt>
                <c:pt idx="43">
                  <c:v>Grécia</c:v>
                </c:pt>
              </c:strCache>
            </c:strRef>
          </c:cat>
          <c:val>
            <c:numRef>
              <c:f>'bd2'!$R$6:$R$49</c:f>
              <c:numCache>
                <c:formatCode>#,##0.0</c:formatCode>
                <c:ptCount val="44"/>
                <c:pt idx="0">
                  <c:v>0.42681397643864472</c:v>
                </c:pt>
                <c:pt idx="1">
                  <c:v>0.93003611265762842</c:v>
                </c:pt>
                <c:pt idx="2">
                  <c:v>1.9793474867680683</c:v>
                </c:pt>
                <c:pt idx="3">
                  <c:v>5.196178369217086</c:v>
                </c:pt>
                <c:pt idx="4">
                  <c:v>5.3853308292328261</c:v>
                </c:pt>
                <c:pt idx="5">
                  <c:v>5.6197116890182031</c:v>
                </c:pt>
                <c:pt idx="6">
                  <c:v>5.7047648370534443</c:v>
                </c:pt>
                <c:pt idx="7">
                  <c:v>6.3604989198132733</c:v>
                </c:pt>
                <c:pt idx="8">
                  <c:v>6.9427551876966698</c:v>
                </c:pt>
                <c:pt idx="9">
                  <c:v>7.0823148662814583</c:v>
                </c:pt>
                <c:pt idx="10">
                  <c:v>7.1204906000494894</c:v>
                </c:pt>
                <c:pt idx="11">
                  <c:v>7.4071661486698304</c:v>
                </c:pt>
                <c:pt idx="12">
                  <c:v>8.2249053819569262</c:v>
                </c:pt>
                <c:pt idx="13">
                  <c:v>8.2276342031284635</c:v>
                </c:pt>
                <c:pt idx="14">
                  <c:v>8.7653272078677791</c:v>
                </c:pt>
                <c:pt idx="15">
                  <c:v>9.2794455423110378</c:v>
                </c:pt>
                <c:pt idx="16">
                  <c:v>9.3584902394262315</c:v>
                </c:pt>
                <c:pt idx="17">
                  <c:v>9.4933768587776477</c:v>
                </c:pt>
                <c:pt idx="18">
                  <c:v>9.62383168814711</c:v>
                </c:pt>
                <c:pt idx="19">
                  <c:v>9.6537264571534553</c:v>
                </c:pt>
                <c:pt idx="20">
                  <c:v>9.6969183516715027</c:v>
                </c:pt>
                <c:pt idx="21">
                  <c:v>10.033156636210627</c:v>
                </c:pt>
                <c:pt idx="22">
                  <c:v>10.092104292792325</c:v>
                </c:pt>
                <c:pt idx="23">
                  <c:v>10.370586804859272</c:v>
                </c:pt>
                <c:pt idx="24">
                  <c:v>11.276461360165468</c:v>
                </c:pt>
                <c:pt idx="25">
                  <c:v>11.394301498130567</c:v>
                </c:pt>
                <c:pt idx="26">
                  <c:v>11.508367747557235</c:v>
                </c:pt>
                <c:pt idx="27">
                  <c:v>11.577384422352655</c:v>
                </c:pt>
                <c:pt idx="28">
                  <c:v>14.125429350588226</c:v>
                </c:pt>
                <c:pt idx="29">
                  <c:v>14.253269617851005</c:v>
                </c:pt>
                <c:pt idx="30">
                  <c:v>14.661075839404635</c:v>
                </c:pt>
                <c:pt idx="31">
                  <c:v>15.518576505367875</c:v>
                </c:pt>
                <c:pt idx="32">
                  <c:v>16.067383988793836</c:v>
                </c:pt>
                <c:pt idx="33">
                  <c:v>16.109861236602143</c:v>
                </c:pt>
                <c:pt idx="34">
                  <c:v>17.363650697795975</c:v>
                </c:pt>
                <c:pt idx="35">
                  <c:v>18.1058254673665</c:v>
                </c:pt>
                <c:pt idx="36">
                  <c:v>18.551691338851416</c:v>
                </c:pt>
                <c:pt idx="37">
                  <c:v>18.933452551770635</c:v>
                </c:pt>
                <c:pt idx="38">
                  <c:v>20.158982331855668</c:v>
                </c:pt>
                <c:pt idx="39">
                  <c:v>21.654317115327594</c:v>
                </c:pt>
                <c:pt idx="40">
                  <c:v>30.259492617381522</c:v>
                </c:pt>
                <c:pt idx="41">
                  <c:v>37.316485201002166</c:v>
                </c:pt>
                <c:pt idx="42">
                  <c:v>38.560607104629611</c:v>
                </c:pt>
                <c:pt idx="43">
                  <c:v>42.401360205722646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56-490B-ADEA-21CACA36E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0560112"/>
        <c:axId val="1080562736"/>
      </c:barChart>
      <c:catAx>
        <c:axId val="108056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0562736"/>
        <c:crosses val="autoZero"/>
        <c:auto val="1"/>
        <c:lblAlgn val="ctr"/>
        <c:lblOffset val="100"/>
        <c:noMultiLvlLbl val="0"/>
      </c:catAx>
      <c:valAx>
        <c:axId val="108056273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8056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bd!$I$4</c:f>
              <c:strCache>
                <c:ptCount val="1"/>
                <c:pt idx="0">
                  <c:v>Renda Fixa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bd!$F$5:$F$31</c:f>
              <c:strCache>
                <c:ptCount val="27"/>
                <c:pt idx="0">
                  <c:v>México</c:v>
                </c:pt>
                <c:pt idx="1">
                  <c:v>Rússia</c:v>
                </c:pt>
                <c:pt idx="2">
                  <c:v>Índia</c:v>
                </c:pt>
                <c:pt idx="3">
                  <c:v>Brasil</c:v>
                </c:pt>
                <c:pt idx="4">
                  <c:v>Grécia</c:v>
                </c:pt>
                <c:pt idx="5">
                  <c:v>Turquia</c:v>
                </c:pt>
                <c:pt idx="6">
                  <c:v>Alemanha</c:v>
                </c:pt>
                <c:pt idx="7">
                  <c:v>Indonésia</c:v>
                </c:pt>
                <c:pt idx="8">
                  <c:v>Países Baixos</c:v>
                </c:pt>
                <c:pt idx="9">
                  <c:v>Itália</c:v>
                </c:pt>
                <c:pt idx="10">
                  <c:v>Espanha</c:v>
                </c:pt>
                <c:pt idx="11">
                  <c:v>Bélgica</c:v>
                </c:pt>
                <c:pt idx="12">
                  <c:v>Áustria</c:v>
                </c:pt>
                <c:pt idx="13">
                  <c:v>Coreia</c:v>
                </c:pt>
                <c:pt idx="14">
                  <c:v>Reino Unido</c:v>
                </c:pt>
                <c:pt idx="15">
                  <c:v>Canadá</c:v>
                </c:pt>
                <c:pt idx="16">
                  <c:v>Suíça</c:v>
                </c:pt>
                <c:pt idx="17">
                  <c:v>Japão</c:v>
                </c:pt>
                <c:pt idx="18">
                  <c:v>Dinamarca</c:v>
                </c:pt>
                <c:pt idx="19">
                  <c:v>Finlândia</c:v>
                </c:pt>
                <c:pt idx="20">
                  <c:v>Hong Kong (China)</c:v>
                </c:pt>
                <c:pt idx="21">
                  <c:v>França</c:v>
                </c:pt>
                <c:pt idx="22">
                  <c:v>Estados Unidos</c:v>
                </c:pt>
                <c:pt idx="23">
                  <c:v>África do Sul</c:v>
                </c:pt>
                <c:pt idx="24">
                  <c:v>Austrália</c:v>
                </c:pt>
                <c:pt idx="25">
                  <c:v>Suécia</c:v>
                </c:pt>
                <c:pt idx="26">
                  <c:v>Polônia</c:v>
                </c:pt>
              </c:strCache>
            </c:strRef>
          </c:cat>
          <c:val>
            <c:numRef>
              <c:f>bd!$I$5:$I$31</c:f>
              <c:numCache>
                <c:formatCode>0.0</c:formatCode>
                <c:ptCount val="27"/>
                <c:pt idx="0">
                  <c:v>78.721946935129509</c:v>
                </c:pt>
                <c:pt idx="1">
                  <c:v>75.956483291569896</c:v>
                </c:pt>
                <c:pt idx="2">
                  <c:v>68.629454751861346</c:v>
                </c:pt>
                <c:pt idx="3">
                  <c:v>54.269002994403742</c:v>
                </c:pt>
                <c:pt idx="4">
                  <c:v>51.655980155210187</c:v>
                </c:pt>
                <c:pt idx="5">
                  <c:v>51.468264459419835</c:v>
                </c:pt>
                <c:pt idx="6">
                  <c:v>48.87540414375119</c:v>
                </c:pt>
                <c:pt idx="7">
                  <c:v>47.658843855182006</c:v>
                </c:pt>
                <c:pt idx="8">
                  <c:v>45.560959629850892</c:v>
                </c:pt>
                <c:pt idx="9">
                  <c:v>45.510091584700902</c:v>
                </c:pt>
                <c:pt idx="10">
                  <c:v>44.842463393399129</c:v>
                </c:pt>
                <c:pt idx="11">
                  <c:v>44.088038100979915</c:v>
                </c:pt>
                <c:pt idx="12">
                  <c:v>43.29772776858286</c:v>
                </c:pt>
                <c:pt idx="13">
                  <c:v>42.530031588082238</c:v>
                </c:pt>
                <c:pt idx="14">
                  <c:v>35.986265108600271</c:v>
                </c:pt>
                <c:pt idx="15">
                  <c:v>31.856883407974564</c:v>
                </c:pt>
                <c:pt idx="16">
                  <c:v>30.407948914281551</c:v>
                </c:pt>
                <c:pt idx="17">
                  <c:v>30.359386452629298</c:v>
                </c:pt>
                <c:pt idx="18">
                  <c:v>29.324564062271978</c:v>
                </c:pt>
                <c:pt idx="19">
                  <c:v>24.492981168276035</c:v>
                </c:pt>
                <c:pt idx="20">
                  <c:v>23.502046854543536</c:v>
                </c:pt>
                <c:pt idx="21">
                  <c:v>22.385360517947795</c:v>
                </c:pt>
                <c:pt idx="22">
                  <c:v>22.32107056140276</c:v>
                </c:pt>
                <c:pt idx="23">
                  <c:v>16.564682481810962</c:v>
                </c:pt>
                <c:pt idx="24">
                  <c:v>15.184204186387806</c:v>
                </c:pt>
                <c:pt idx="25">
                  <c:v>14.413057728550827</c:v>
                </c:pt>
                <c:pt idx="26">
                  <c:v>8.3499694653761871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0-4285-BED0-FFAF0049823F}"/>
            </c:ext>
          </c:extLst>
        </c:ser>
        <c:ser>
          <c:idx val="0"/>
          <c:order val="1"/>
          <c:tx>
            <c:strRef>
              <c:f>bd!$H$4</c:f>
              <c:strCache>
                <c:ptCount val="1"/>
                <c:pt idx="0">
                  <c:v>Renda Variável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bd!$F$5:$F$31</c:f>
              <c:strCache>
                <c:ptCount val="27"/>
                <c:pt idx="0">
                  <c:v>México</c:v>
                </c:pt>
                <c:pt idx="1">
                  <c:v>Rússia</c:v>
                </c:pt>
                <c:pt idx="2">
                  <c:v>Índia</c:v>
                </c:pt>
                <c:pt idx="3">
                  <c:v>Brasil</c:v>
                </c:pt>
                <c:pt idx="4">
                  <c:v>Grécia</c:v>
                </c:pt>
                <c:pt idx="5">
                  <c:v>Turquia</c:v>
                </c:pt>
                <c:pt idx="6">
                  <c:v>Alemanha</c:v>
                </c:pt>
                <c:pt idx="7">
                  <c:v>Indonésia</c:v>
                </c:pt>
                <c:pt idx="8">
                  <c:v>Países Baixos</c:v>
                </c:pt>
                <c:pt idx="9">
                  <c:v>Itália</c:v>
                </c:pt>
                <c:pt idx="10">
                  <c:v>Espanha</c:v>
                </c:pt>
                <c:pt idx="11">
                  <c:v>Bélgica</c:v>
                </c:pt>
                <c:pt idx="12">
                  <c:v>Áustria</c:v>
                </c:pt>
                <c:pt idx="13">
                  <c:v>Coreia</c:v>
                </c:pt>
                <c:pt idx="14">
                  <c:v>Reino Unido</c:v>
                </c:pt>
                <c:pt idx="15">
                  <c:v>Canadá</c:v>
                </c:pt>
                <c:pt idx="16">
                  <c:v>Suíça</c:v>
                </c:pt>
                <c:pt idx="17">
                  <c:v>Japão</c:v>
                </c:pt>
                <c:pt idx="18">
                  <c:v>Dinamarca</c:v>
                </c:pt>
                <c:pt idx="19">
                  <c:v>Finlândia</c:v>
                </c:pt>
                <c:pt idx="20">
                  <c:v>Hong Kong (China)</c:v>
                </c:pt>
                <c:pt idx="21">
                  <c:v>França</c:v>
                </c:pt>
                <c:pt idx="22">
                  <c:v>Estados Unidos</c:v>
                </c:pt>
                <c:pt idx="23">
                  <c:v>África do Sul</c:v>
                </c:pt>
                <c:pt idx="24">
                  <c:v>Austrália</c:v>
                </c:pt>
                <c:pt idx="25">
                  <c:v>Suécia</c:v>
                </c:pt>
                <c:pt idx="26">
                  <c:v>Polônia</c:v>
                </c:pt>
              </c:strCache>
            </c:strRef>
          </c:cat>
          <c:val>
            <c:numRef>
              <c:f>bd!$H$5:$H$31</c:f>
              <c:numCache>
                <c:formatCode>0.0</c:formatCode>
                <c:ptCount val="27"/>
                <c:pt idx="0">
                  <c:v>17.907454675529316</c:v>
                </c:pt>
                <c:pt idx="1">
                  <c:v>6.9042169790272618</c:v>
                </c:pt>
                <c:pt idx="2">
                  <c:v>13.084421446857133</c:v>
                </c:pt>
                <c:pt idx="3">
                  <c:v>21.481156010256619</c:v>
                </c:pt>
                <c:pt idx="4">
                  <c:v>16.179134878508012</c:v>
                </c:pt>
                <c:pt idx="5">
                  <c:v>14.567395112556541</c:v>
                </c:pt>
                <c:pt idx="6">
                  <c:v>6.0215558027817551</c:v>
                </c:pt>
                <c:pt idx="7">
                  <c:v>11.207378299232477</c:v>
                </c:pt>
                <c:pt idx="8">
                  <c:v>30.674558406855478</c:v>
                </c:pt>
                <c:pt idx="9">
                  <c:v>21.437062913841309</c:v>
                </c:pt>
                <c:pt idx="10">
                  <c:v>14.604011708362339</c:v>
                </c:pt>
                <c:pt idx="11">
                  <c:v>47.826177707148361</c:v>
                </c:pt>
                <c:pt idx="12">
                  <c:v>34.169418840868957</c:v>
                </c:pt>
                <c:pt idx="13">
                  <c:v>2.6750615557681376</c:v>
                </c:pt>
                <c:pt idx="14">
                  <c:v>23.278487521259343</c:v>
                </c:pt>
                <c:pt idx="15">
                  <c:v>27.300822538488916</c:v>
                </c:pt>
                <c:pt idx="16">
                  <c:v>30.062037205029128</c:v>
                </c:pt>
                <c:pt idx="17">
                  <c:v>9.0053598758231388</c:v>
                </c:pt>
                <c:pt idx="18">
                  <c:v>25.841482582894255</c:v>
                </c:pt>
                <c:pt idx="19">
                  <c:v>42.349976614253769</c:v>
                </c:pt>
                <c:pt idx="20">
                  <c:v>60.533414814872451</c:v>
                </c:pt>
                <c:pt idx="21">
                  <c:v>38.1157468567501</c:v>
                </c:pt>
                <c:pt idx="22">
                  <c:v>33.074612402792184</c:v>
                </c:pt>
                <c:pt idx="23">
                  <c:v>36.616069547745205</c:v>
                </c:pt>
                <c:pt idx="24">
                  <c:v>43.532203549335833</c:v>
                </c:pt>
                <c:pt idx="25">
                  <c:v>12.43693610911131</c:v>
                </c:pt>
                <c:pt idx="26">
                  <c:v>82.377560801736138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C0-4285-BED0-FFAF0049823F}"/>
            </c:ext>
          </c:extLst>
        </c:ser>
        <c:ser>
          <c:idx val="2"/>
          <c:order val="2"/>
          <c:tx>
            <c:strRef>
              <c:f>bd!$J$4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bd!$F$5:$F$31</c:f>
              <c:strCache>
                <c:ptCount val="27"/>
                <c:pt idx="0">
                  <c:v>México</c:v>
                </c:pt>
                <c:pt idx="1">
                  <c:v>Rússia</c:v>
                </c:pt>
                <c:pt idx="2">
                  <c:v>Índia</c:v>
                </c:pt>
                <c:pt idx="3">
                  <c:v>Brasil</c:v>
                </c:pt>
                <c:pt idx="4">
                  <c:v>Grécia</c:v>
                </c:pt>
                <c:pt idx="5">
                  <c:v>Turquia</c:v>
                </c:pt>
                <c:pt idx="6">
                  <c:v>Alemanha</c:v>
                </c:pt>
                <c:pt idx="7">
                  <c:v>Indonésia</c:v>
                </c:pt>
                <c:pt idx="8">
                  <c:v>Países Baixos</c:v>
                </c:pt>
                <c:pt idx="9">
                  <c:v>Itália</c:v>
                </c:pt>
                <c:pt idx="10">
                  <c:v>Espanha</c:v>
                </c:pt>
                <c:pt idx="11">
                  <c:v>Bélgica</c:v>
                </c:pt>
                <c:pt idx="12">
                  <c:v>Áustria</c:v>
                </c:pt>
                <c:pt idx="13">
                  <c:v>Coreia</c:v>
                </c:pt>
                <c:pt idx="14">
                  <c:v>Reino Unido</c:v>
                </c:pt>
                <c:pt idx="15">
                  <c:v>Canadá</c:v>
                </c:pt>
                <c:pt idx="16">
                  <c:v>Suíça</c:v>
                </c:pt>
                <c:pt idx="17">
                  <c:v>Japão</c:v>
                </c:pt>
                <c:pt idx="18">
                  <c:v>Dinamarca</c:v>
                </c:pt>
                <c:pt idx="19">
                  <c:v>Finlândia</c:v>
                </c:pt>
                <c:pt idx="20">
                  <c:v>Hong Kong (China)</c:v>
                </c:pt>
                <c:pt idx="21">
                  <c:v>França</c:v>
                </c:pt>
                <c:pt idx="22">
                  <c:v>Estados Unidos</c:v>
                </c:pt>
                <c:pt idx="23">
                  <c:v>África do Sul</c:v>
                </c:pt>
                <c:pt idx="24">
                  <c:v>Austrália</c:v>
                </c:pt>
                <c:pt idx="25">
                  <c:v>Suécia</c:v>
                </c:pt>
                <c:pt idx="26">
                  <c:v>Polônia</c:v>
                </c:pt>
              </c:strCache>
            </c:strRef>
          </c:cat>
          <c:val>
            <c:numRef>
              <c:f>bd!$J$5:$J$31</c:f>
              <c:numCache>
                <c:formatCode>0.0</c:formatCode>
                <c:ptCount val="27"/>
                <c:pt idx="0">
                  <c:v>3.3705983893411826</c:v>
                </c:pt>
                <c:pt idx="1">
                  <c:v>17.139299729402836</c:v>
                </c:pt>
                <c:pt idx="2">
                  <c:v>18.286123801281519</c:v>
                </c:pt>
                <c:pt idx="3">
                  <c:v>24.249840995339639</c:v>
                </c:pt>
                <c:pt idx="4">
                  <c:v>32.164884966281804</c:v>
                </c:pt>
                <c:pt idx="5">
                  <c:v>33.964340428023618</c:v>
                </c:pt>
                <c:pt idx="6">
                  <c:v>45.103040053467055</c:v>
                </c:pt>
                <c:pt idx="7">
                  <c:v>41.133777845585513</c:v>
                </c:pt>
                <c:pt idx="8">
                  <c:v>23.764481963293633</c:v>
                </c:pt>
                <c:pt idx="9">
                  <c:v>33.052845501457796</c:v>
                </c:pt>
                <c:pt idx="10">
                  <c:v>40.553524898238535</c:v>
                </c:pt>
                <c:pt idx="11">
                  <c:v>8.0857841918717241</c:v>
                </c:pt>
                <c:pt idx="12">
                  <c:v>22.532853390548183</c:v>
                </c:pt>
                <c:pt idx="13">
                  <c:v>54.794906856149623</c:v>
                </c:pt>
                <c:pt idx="14">
                  <c:v>40.735247370140385</c:v>
                </c:pt>
                <c:pt idx="15">
                  <c:v>40.84229405353652</c:v>
                </c:pt>
                <c:pt idx="16">
                  <c:v>39.530013880689324</c:v>
                </c:pt>
                <c:pt idx="17">
                  <c:v>60.635253671547559</c:v>
                </c:pt>
                <c:pt idx="18">
                  <c:v>44.833953354833767</c:v>
                </c:pt>
                <c:pt idx="19">
                  <c:v>33.157042217470192</c:v>
                </c:pt>
                <c:pt idx="20">
                  <c:v>15.96453833058402</c:v>
                </c:pt>
                <c:pt idx="21">
                  <c:v>39.498892625302105</c:v>
                </c:pt>
                <c:pt idx="22">
                  <c:v>44.604317035805053</c:v>
                </c:pt>
                <c:pt idx="23">
                  <c:v>46.819247970443833</c:v>
                </c:pt>
                <c:pt idx="24">
                  <c:v>41.283592264276365</c:v>
                </c:pt>
                <c:pt idx="25">
                  <c:v>73.15000616233786</c:v>
                </c:pt>
                <c:pt idx="26">
                  <c:v>9.2724697328876715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0-4285-BED0-FFAF00498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226976"/>
        <c:axId val="712226320"/>
      </c:barChart>
      <c:catAx>
        <c:axId val="7122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2226320"/>
        <c:crosses val="autoZero"/>
        <c:auto val="1"/>
        <c:lblAlgn val="ctr"/>
        <c:lblOffset val="100"/>
        <c:noMultiLvlLbl val="0"/>
      </c:catAx>
      <c:valAx>
        <c:axId val="712226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22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904461928969819E-2"/>
          <c:y val="2.0647051723348554E-2"/>
          <c:w val="0.9253331186612429"/>
          <c:h val="0.78472065562580384"/>
        </c:manualLayout>
      </c:layout>
      <c:barChart>
        <c:barDir val="col"/>
        <c:grouping val="clustered"/>
        <c:varyColors val="0"/>
        <c:ser>
          <c:idx val="0"/>
          <c:order val="0"/>
          <c:tx>
            <c:v>Ativos financeiros em previdência complementar (% do PIB)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'OECD.Stat export'!$H$113:$H$123</c:f>
              <c:strCache>
                <c:ptCount val="11"/>
                <c:pt idx="0">
                  <c:v>Brasil</c:v>
                </c:pt>
                <c:pt idx="1">
                  <c:v>Chile</c:v>
                </c:pt>
                <c:pt idx="2">
                  <c:v>Suécia</c:v>
                </c:pt>
                <c:pt idx="3">
                  <c:v>África do Sul</c:v>
                </c:pt>
                <c:pt idx="4">
                  <c:v>Reino Unido</c:v>
                </c:pt>
                <c:pt idx="5">
                  <c:v>EUA</c:v>
                </c:pt>
                <c:pt idx="6">
                  <c:v>Austrália</c:v>
                </c:pt>
                <c:pt idx="7">
                  <c:v>Suíça</c:v>
                </c:pt>
                <c:pt idx="8">
                  <c:v>Canadá</c:v>
                </c:pt>
                <c:pt idx="9">
                  <c:v>Islândia</c:v>
                </c:pt>
                <c:pt idx="10">
                  <c:v>Países Baixos</c:v>
                </c:pt>
              </c:strCache>
            </c:strRef>
          </c:cat>
          <c:val>
            <c:numRef>
              <c:f>'OECD.Stat export'!$I$113:$I$123</c:f>
              <c:numCache>
                <c:formatCode>General</c:formatCode>
                <c:ptCount val="11"/>
                <c:pt idx="0">
                  <c:v>26.2</c:v>
                </c:pt>
                <c:pt idx="1">
                  <c:v>70.246076644273998</c:v>
                </c:pt>
                <c:pt idx="2">
                  <c:v>87.987710687572246</c:v>
                </c:pt>
                <c:pt idx="3">
                  <c:v>95.113350125944578</c:v>
                </c:pt>
                <c:pt idx="4">
                  <c:v>104.48401208089439</c:v>
                </c:pt>
                <c:pt idx="5">
                  <c:v>134.42582499353472</c:v>
                </c:pt>
                <c:pt idx="6">
                  <c:v>140.69185958329706</c:v>
                </c:pt>
                <c:pt idx="7">
                  <c:v>142.3633105572238</c:v>
                </c:pt>
                <c:pt idx="8">
                  <c:v>155.17419304832089</c:v>
                </c:pt>
                <c:pt idx="9">
                  <c:v>161.00804699659989</c:v>
                </c:pt>
                <c:pt idx="10">
                  <c:v>173.34010301806498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1-43B5-A48A-CEC8717FE4A4}"/>
            </c:ext>
          </c:extLst>
        </c:ser>
        <c:ser>
          <c:idx val="1"/>
          <c:order val="1"/>
          <c:tx>
            <c:v>Taxa de Reposição (% do último salário)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4492440900510689E-2"/>
                  <c:y val="-4.228769785939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C1-43B5-A48A-CEC8717FE4A4}"/>
                </c:ext>
              </c:extLst>
            </c:dLbl>
            <c:dLbl>
              <c:idx val="2"/>
              <c:layout>
                <c:manualLayout>
                  <c:x val="1.7127430155148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C1-43B5-A48A-CEC8717FE4A4}"/>
                </c:ext>
              </c:extLst>
            </c:dLbl>
            <c:dLbl>
              <c:idx val="3"/>
              <c:layout>
                <c:manualLayout>
                  <c:x val="1.1857451645872335E-2"/>
                  <c:y val="-6.34315467890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C1-43B5-A48A-CEC8717FE4A4}"/>
                </c:ext>
              </c:extLst>
            </c:dLbl>
            <c:dLbl>
              <c:idx val="4"/>
              <c:layout>
                <c:manualLayout>
                  <c:x val="1.7127430155148997E-2"/>
                  <c:y val="-2.1143848929696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C1-43B5-A48A-CEC8717FE4A4}"/>
                </c:ext>
              </c:extLst>
            </c:dLbl>
            <c:dLbl>
              <c:idx val="5"/>
              <c:layout>
                <c:manualLayout>
                  <c:x val="5.2699785092765183E-3"/>
                  <c:y val="-7.75265504822278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C1-43B5-A48A-CEC8717FE4A4}"/>
                </c:ext>
              </c:extLst>
            </c:dLbl>
            <c:dLbl>
              <c:idx val="6"/>
              <c:layout>
                <c:manualLayout>
                  <c:x val="1.5809935527829843E-2"/>
                  <c:y val="-6.3431546789090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C1-43B5-A48A-CEC8717FE4A4}"/>
                </c:ext>
              </c:extLst>
            </c:dLbl>
            <c:dLbl>
              <c:idx val="7"/>
              <c:layout>
                <c:manualLayout>
                  <c:x val="1.0539957018553132E-2"/>
                  <c:y val="-7.75265504822278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C1-43B5-A48A-CEC8717FE4A4}"/>
                </c:ext>
              </c:extLst>
            </c:dLbl>
            <c:dLbl>
              <c:idx val="8"/>
              <c:layout>
                <c:manualLayout>
                  <c:x val="1.3174946273191537E-2"/>
                  <c:y val="-1.0571924464848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C1-43B5-A48A-CEC8717FE4A4}"/>
                </c:ext>
              </c:extLst>
            </c:dLbl>
            <c:dLbl>
              <c:idx val="9"/>
              <c:layout>
                <c:manualLayout>
                  <c:x val="1.5809935527829746E-2"/>
                  <c:y val="-8.4575395718786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C1-43B5-A48A-CEC8717FE4A4}"/>
                </c:ext>
              </c:extLst>
            </c:dLbl>
            <c:dLbl>
              <c:idx val="10"/>
              <c:layout>
                <c:manualLayout>
                  <c:x val="1.0539957018553229E-2"/>
                  <c:y val="-7.75265504822278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C1-43B5-A48A-CEC8717FE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'OECD.Stat export'!$H$113:$H$123</c:f>
              <c:strCache>
                <c:ptCount val="11"/>
                <c:pt idx="0">
                  <c:v>Brasil</c:v>
                </c:pt>
                <c:pt idx="1">
                  <c:v>Chile</c:v>
                </c:pt>
                <c:pt idx="2">
                  <c:v>Suécia</c:v>
                </c:pt>
                <c:pt idx="3">
                  <c:v>África do Sul</c:v>
                </c:pt>
                <c:pt idx="4">
                  <c:v>Reino Unido</c:v>
                </c:pt>
                <c:pt idx="5">
                  <c:v>EUA</c:v>
                </c:pt>
                <c:pt idx="6">
                  <c:v>Austrália</c:v>
                </c:pt>
                <c:pt idx="7">
                  <c:v>Suíça</c:v>
                </c:pt>
                <c:pt idx="8">
                  <c:v>Canadá</c:v>
                </c:pt>
                <c:pt idx="9">
                  <c:v>Islândia</c:v>
                </c:pt>
                <c:pt idx="10">
                  <c:v>Países Baixos</c:v>
                </c:pt>
              </c:strCache>
            </c:strRef>
          </c:cat>
          <c:val>
            <c:numRef>
              <c:f>'OECD.Stat export'!$J$113:$J$123</c:f>
              <c:numCache>
                <c:formatCode>0</c:formatCode>
                <c:ptCount val="11"/>
                <c:pt idx="0">
                  <c:v>92.1</c:v>
                </c:pt>
                <c:pt idx="1">
                  <c:v>36.200000000000003</c:v>
                </c:pt>
                <c:pt idx="2">
                  <c:v>54.1</c:v>
                </c:pt>
                <c:pt idx="3">
                  <c:v>34.5</c:v>
                </c:pt>
                <c:pt idx="4">
                  <c:v>43.5</c:v>
                </c:pt>
                <c:pt idx="5">
                  <c:v>50.1</c:v>
                </c:pt>
                <c:pt idx="6">
                  <c:v>64.900000000000006</c:v>
                </c:pt>
                <c:pt idx="7">
                  <c:v>53</c:v>
                </c:pt>
                <c:pt idx="8">
                  <c:v>50.9</c:v>
                </c:pt>
                <c:pt idx="9">
                  <c:v>75.3</c:v>
                </c:pt>
                <c:pt idx="10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3C1-43B5-A48A-CEC8717FE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62963968"/>
        <c:axId val="762964296"/>
      </c:barChart>
      <c:catAx>
        <c:axId val="7629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964296"/>
        <c:crosses val="autoZero"/>
        <c:auto val="1"/>
        <c:lblAlgn val="ctr"/>
        <c:lblOffset val="100"/>
        <c:noMultiLvlLbl val="0"/>
      </c:catAx>
      <c:valAx>
        <c:axId val="762964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29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59714222427757"/>
          <c:y val="1.9723519964403566E-2"/>
          <c:w val="0.64082474190139249"/>
          <c:h val="0.18816569512158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57505138657612"/>
          <c:y val="9.9623158741547466E-2"/>
          <c:w val="0.69115339251040919"/>
          <c:h val="0.6700172924415467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'BASE DE DADOS DOS GRÁFICOS'!$BU$3</c:f>
              <c:strCache>
                <c:ptCount val="1"/>
                <c:pt idx="0">
                  <c:v>Investimentos no Exterior</c:v>
                </c:pt>
              </c:strCache>
            </c:strRef>
          </c:tx>
          <c:invertIfNegative val="0"/>
          <c:cat>
            <c:numRef>
              <c:f>'BASE DE DADOS DOS GRÁFICOS'!$BV$2:$CD$2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'BASE DE DADOS DOS GRÁFICOS'!$BV$3:$CD$3</c:f>
              <c:numCache>
                <c:formatCode>#,##0.0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23.767128639999999</c:v>
                </c:pt>
                <c:pt idx="8">
                  <c:v>695.35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C-46EB-91F3-7C5AECABE921}"/>
            </c:ext>
          </c:extLst>
        </c:ser>
        <c:ser>
          <c:idx val="3"/>
          <c:order val="1"/>
          <c:tx>
            <c:strRef>
              <c:f>'BASE DE DADOS DOS GRÁFICOS'!$BU$4</c:f>
              <c:strCache>
                <c:ptCount val="1"/>
                <c:pt idx="0">
                  <c:v>Disponibilidades Financeiras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'BASE DE DADOS DOS GRÁFICOS'!$BV$2:$CD$2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'BASE DE DADOS DOS GRÁFICOS'!$BV$4:$CD$4</c:f>
              <c:numCache>
                <c:formatCode>#,##0.0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3241.5286201500021</c:v>
                </c:pt>
                <c:pt idx="7">
                  <c:v>501.60665658000056</c:v>
                </c:pt>
                <c:pt idx="8">
                  <c:v>965.7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AC-46EB-91F3-7C5AECABE921}"/>
            </c:ext>
          </c:extLst>
        </c:ser>
        <c:ser>
          <c:idx val="4"/>
          <c:order val="2"/>
          <c:tx>
            <c:strRef>
              <c:f>'BASE DE DADOS DOS GRÁFICOS'!$BU$5</c:f>
              <c:strCache>
                <c:ptCount val="1"/>
                <c:pt idx="0">
                  <c:v>Imóveis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'BASE DE DADOS DOS GRÁFICOS'!$BV$2:$CD$2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'BASE DE DADOS DOS GRÁFICOS'!$BV$5:$CD$5</c:f>
              <c:numCache>
                <c:formatCode>#,##0.0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1391.54224755</c:v>
                </c:pt>
                <c:pt idx="7">
                  <c:v>4321.0286094700014</c:v>
                </c:pt>
                <c:pt idx="8">
                  <c:v>5412.3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AC-46EB-91F3-7C5AECABE921}"/>
            </c:ext>
          </c:extLst>
        </c:ser>
        <c:ser>
          <c:idx val="5"/>
          <c:order val="3"/>
          <c:tx>
            <c:strRef>
              <c:f>'BASE DE DADOS DOS GRÁFICOS'!$BU$6</c:f>
              <c:strCache>
                <c:ptCount val="1"/>
                <c:pt idx="0">
                  <c:v>Renda Variável e Investimentos Estruturados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'BASE DE DADOS DOS GRÁFICOS'!$BV$2:$CD$2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'BASE DE DADOS DOS GRÁFICOS'!$BV$6:$CD$6</c:f>
              <c:numCache>
                <c:formatCode>#,##0.0</c:formatCode>
                <c:ptCount val="9"/>
                <c:pt idx="0">
                  <c:v>1718.360761068479</c:v>
                </c:pt>
                <c:pt idx="1">
                  <c:v>3065.0555196558043</c:v>
                </c:pt>
                <c:pt idx="2">
                  <c:v>4117.3179684433162</c:v>
                </c:pt>
                <c:pt idx="3">
                  <c:v>4676.6968308992573</c:v>
                </c:pt>
                <c:pt idx="4">
                  <c:v>4518.0311508763061</c:v>
                </c:pt>
                <c:pt idx="5">
                  <c:v>4465.2328946006855</c:v>
                </c:pt>
                <c:pt idx="6">
                  <c:v>5408.554485169997</c:v>
                </c:pt>
                <c:pt idx="7">
                  <c:v>9333.6020683499919</c:v>
                </c:pt>
                <c:pt idx="8">
                  <c:v>26144.720000000001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AC-46EB-91F3-7C5AECABE921}"/>
            </c:ext>
          </c:extLst>
        </c:ser>
        <c:ser>
          <c:idx val="6"/>
          <c:order val="4"/>
          <c:tx>
            <c:strRef>
              <c:f>'BASE DE DADOS DOS GRÁFICOS'!$BU$7</c:f>
              <c:strCache>
                <c:ptCount val="1"/>
                <c:pt idx="0">
                  <c:v>Renda Fixa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'BASE DE DADOS DOS GRÁFICOS'!$BV$2:$CD$2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'BASE DE DADOS DOS GRÁFICOS'!$BV$7:$CD$7</c:f>
              <c:numCache>
                <c:formatCode>#,##0.0</c:formatCode>
                <c:ptCount val="9"/>
                <c:pt idx="0">
                  <c:v>40648.004654262208</c:v>
                </c:pt>
                <c:pt idx="1">
                  <c:v>52830.573954452841</c:v>
                </c:pt>
                <c:pt idx="2">
                  <c:v>56807.44644460961</c:v>
                </c:pt>
                <c:pt idx="3">
                  <c:v>66645.552579529525</c:v>
                </c:pt>
                <c:pt idx="4">
                  <c:v>77194.353851277963</c:v>
                </c:pt>
                <c:pt idx="5">
                  <c:v>91511.788975327436</c:v>
                </c:pt>
                <c:pt idx="6">
                  <c:v>105034.23487117999</c:v>
                </c:pt>
                <c:pt idx="7">
                  <c:v>113122.66752758049</c:v>
                </c:pt>
                <c:pt idx="8">
                  <c:v>166437.19665720995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AC-46EB-91F3-7C5AECABE921}"/>
            </c:ext>
          </c:extLst>
        </c:ser>
        <c:ser>
          <c:idx val="0"/>
          <c:order val="5"/>
          <c:tx>
            <c:strRef>
              <c:f>'BASE DE DADOS DOS GRÁFICOS'!$BU$8</c:f>
              <c:strCache>
                <c:ptCount val="1"/>
                <c:pt idx="0">
                  <c:v>Demais Bens, Direitos e Ativos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'BASE DE DADOS DOS GRÁFICOS'!$BV$2:$CD$2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'BASE DE DADOS DOS GRÁFICOS'!$BV$8:$CD$8</c:f>
              <c:numCache>
                <c:formatCode>#,##0.0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131850.44034885999</c:v>
                </c:pt>
                <c:pt idx="7">
                  <c:v>127189.08253334</c:v>
                </c:pt>
                <c:pt idx="8">
                  <c:v>11294.50479739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AC-46EB-91F3-7C5AECABE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419703904"/>
        <c:axId val="419705080"/>
      </c:barChart>
      <c:catAx>
        <c:axId val="4197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705080"/>
        <c:crosses val="autoZero"/>
        <c:auto val="1"/>
        <c:lblAlgn val="ctr"/>
        <c:lblOffset val="100"/>
        <c:noMultiLvlLbl val="0"/>
      </c:catAx>
      <c:valAx>
        <c:axId val="41970508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419703904"/>
        <c:crosses val="autoZero"/>
        <c:crossBetween val="between"/>
      </c:valAx>
      <c:dTable>
        <c:showHorzBorder val="1"/>
        <c:showVertBorder val="0"/>
        <c:showOutline val="0"/>
        <c:showKeys val="1"/>
      </c:dTable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1.17'!$S$8:$S$57</c:f>
              <c:strCache>
                <c:ptCount val="50"/>
                <c:pt idx="0">
                  <c:v>Malta</c:v>
                </c:pt>
                <c:pt idx="1">
                  <c:v>Kosovo</c:v>
                </c:pt>
                <c:pt idx="2">
                  <c:v>Lituânia</c:v>
                </c:pt>
                <c:pt idx="3">
                  <c:v>Países Baixos</c:v>
                </c:pt>
                <c:pt idx="4">
                  <c:v>Estônia</c:v>
                </c:pt>
                <c:pt idx="5">
                  <c:v>Letônia</c:v>
                </c:pt>
                <c:pt idx="6">
                  <c:v>República Eslovaca</c:v>
                </c:pt>
                <c:pt idx="7">
                  <c:v>Portugal</c:v>
                </c:pt>
                <c:pt idx="8">
                  <c:v>Eslovênia</c:v>
                </c:pt>
                <c:pt idx="9">
                  <c:v>Itália</c:v>
                </c:pt>
                <c:pt idx="10">
                  <c:v>Bulgária</c:v>
                </c:pt>
                <c:pt idx="11">
                  <c:v>Botswana</c:v>
                </c:pt>
                <c:pt idx="12">
                  <c:v>Namibia</c:v>
                </c:pt>
                <c:pt idx="13">
                  <c:v>Nova Zelândia</c:v>
                </c:pt>
                <c:pt idx="14">
                  <c:v>Hong Kong (China)</c:v>
                </c:pt>
                <c:pt idx="15">
                  <c:v>Peru</c:v>
                </c:pt>
                <c:pt idx="16">
                  <c:v>Chile</c:v>
                </c:pt>
                <c:pt idx="17">
                  <c:v>Suíça</c:v>
                </c:pt>
                <c:pt idx="18">
                  <c:v>Canadá</c:v>
                </c:pt>
                <c:pt idx="19">
                  <c:v>Dinamarca</c:v>
                </c:pt>
                <c:pt idx="20">
                  <c:v>Colômbia</c:v>
                </c:pt>
                <c:pt idx="21">
                  <c:v>Islândia</c:v>
                </c:pt>
                <c:pt idx="22">
                  <c:v>Suriname</c:v>
                </c:pt>
                <c:pt idx="23">
                  <c:v>Armênia</c:v>
                </c:pt>
                <c:pt idx="24">
                  <c:v>Noruega</c:v>
                </c:pt>
                <c:pt idx="25">
                  <c:v>Japão</c:v>
                </c:pt>
                <c:pt idx="26">
                  <c:v>Macedônia do Norte</c:v>
                </c:pt>
                <c:pt idx="27">
                  <c:v>Guiana</c:v>
                </c:pt>
                <c:pt idx="28">
                  <c:v>África do Sul</c:v>
                </c:pt>
                <c:pt idx="29">
                  <c:v>Cazaquistão</c:v>
                </c:pt>
                <c:pt idx="30">
                  <c:v>Israel</c:v>
                </c:pt>
                <c:pt idx="31">
                  <c:v>Maurício</c:v>
                </c:pt>
                <c:pt idx="32">
                  <c:v>Croácia</c:v>
                </c:pt>
                <c:pt idx="33">
                  <c:v>Suécia</c:v>
                </c:pt>
                <c:pt idx="34">
                  <c:v>República Checa</c:v>
                </c:pt>
                <c:pt idx="35">
                  <c:v>Papua Nova Guiné</c:v>
                </c:pt>
                <c:pt idx="36">
                  <c:v>Coréia</c:v>
                </c:pt>
                <c:pt idx="37">
                  <c:v>Reino Unido</c:v>
                </c:pt>
                <c:pt idx="38">
                  <c:v>Romênia</c:v>
                </c:pt>
                <c:pt idx="39">
                  <c:v>México</c:v>
                </c:pt>
                <c:pt idx="40">
                  <c:v>Trinidad e Tobago</c:v>
                </c:pt>
                <c:pt idx="41">
                  <c:v>Uruguai</c:v>
                </c:pt>
                <c:pt idx="42">
                  <c:v>Costa Rica</c:v>
                </c:pt>
                <c:pt idx="43">
                  <c:v>Polônia</c:v>
                </c:pt>
                <c:pt idx="44">
                  <c:v>Zâmbia</c:v>
                </c:pt>
                <c:pt idx="45">
                  <c:v>Turquia</c:v>
                </c:pt>
                <c:pt idx="46">
                  <c:v>Nigéria</c:v>
                </c:pt>
                <c:pt idx="47">
                  <c:v>Tailândia</c:v>
                </c:pt>
                <c:pt idx="48">
                  <c:v>Sérvia</c:v>
                </c:pt>
                <c:pt idx="49">
                  <c:v>Brasil</c:v>
                </c:pt>
              </c:strCache>
            </c:strRef>
          </c:cat>
          <c:val>
            <c:numRef>
              <c:f>'Figure 1.17'!$V$8:$V$57</c:f>
              <c:numCache>
                <c:formatCode>#,##0.0</c:formatCode>
                <c:ptCount val="50"/>
                <c:pt idx="0">
                  <c:v>99.239403332131531</c:v>
                </c:pt>
                <c:pt idx="1">
                  <c:v>91.900430436373398</c:v>
                </c:pt>
                <c:pt idx="2">
                  <c:v>90.128356317337321</c:v>
                </c:pt>
                <c:pt idx="3">
                  <c:v>87.69</c:v>
                </c:pt>
                <c:pt idx="4">
                  <c:v>83.923396272445459</c:v>
                </c:pt>
                <c:pt idx="5">
                  <c:v>83.712739080798372</c:v>
                </c:pt>
                <c:pt idx="6">
                  <c:v>77.4114671163575</c:v>
                </c:pt>
                <c:pt idx="7">
                  <c:v>76.888464989714393</c:v>
                </c:pt>
                <c:pt idx="8">
                  <c:v>65.238774260414758</c:v>
                </c:pt>
                <c:pt idx="9">
                  <c:v>64.698441901914563</c:v>
                </c:pt>
                <c:pt idx="10">
                  <c:v>61.726942545178233</c:v>
                </c:pt>
                <c:pt idx="11">
                  <c:v>57.83537054133857</c:v>
                </c:pt>
                <c:pt idx="12">
                  <c:v>51.228212736684156</c:v>
                </c:pt>
                <c:pt idx="13">
                  <c:v>50.406537366620924</c:v>
                </c:pt>
                <c:pt idx="14">
                  <c:v>45.822035980834841</c:v>
                </c:pt>
                <c:pt idx="15">
                  <c:v>44.872553277568663</c:v>
                </c:pt>
                <c:pt idx="16">
                  <c:v>43.617959873688214</c:v>
                </c:pt>
                <c:pt idx="17">
                  <c:v>40.351776191535826</c:v>
                </c:pt>
                <c:pt idx="18">
                  <c:v>35.82913854826073</c:v>
                </c:pt>
                <c:pt idx="19">
                  <c:v>34.458709558589717</c:v>
                </c:pt>
                <c:pt idx="20">
                  <c:v>34.296920301145107</c:v>
                </c:pt>
                <c:pt idx="21">
                  <c:v>33.361178378472466</c:v>
                </c:pt>
                <c:pt idx="22">
                  <c:v>28.339993050729671</c:v>
                </c:pt>
                <c:pt idx="23">
                  <c:v>28.073114017919998</c:v>
                </c:pt>
                <c:pt idx="24">
                  <c:v>28.054839127338642</c:v>
                </c:pt>
                <c:pt idx="25">
                  <c:v>27.597596792049433</c:v>
                </c:pt>
                <c:pt idx="26">
                  <c:v>26.830934141210051</c:v>
                </c:pt>
                <c:pt idx="27">
                  <c:v>25.158606675424728</c:v>
                </c:pt>
                <c:pt idx="28">
                  <c:v>23.734920114076452</c:v>
                </c:pt>
                <c:pt idx="29">
                  <c:v>22.561618838427783</c:v>
                </c:pt>
                <c:pt idx="30">
                  <c:v>19.011157717894488</c:v>
                </c:pt>
                <c:pt idx="31">
                  <c:v>15.99484581138762</c:v>
                </c:pt>
                <c:pt idx="32">
                  <c:v>15.563185940329264</c:v>
                </c:pt>
                <c:pt idx="33">
                  <c:v>15.536414903038894</c:v>
                </c:pt>
                <c:pt idx="34">
                  <c:v>15.293312745555772</c:v>
                </c:pt>
                <c:pt idx="35">
                  <c:v>12.801117188409171</c:v>
                </c:pt>
                <c:pt idx="36">
                  <c:v>12.560320200054635</c:v>
                </c:pt>
                <c:pt idx="37">
                  <c:v>11.919845130896034</c:v>
                </c:pt>
                <c:pt idx="38">
                  <c:v>11.453932327581436</c:v>
                </c:pt>
                <c:pt idx="39">
                  <c:v>10.569126588343089</c:v>
                </c:pt>
                <c:pt idx="40">
                  <c:v>10.414686543844802</c:v>
                </c:pt>
                <c:pt idx="41">
                  <c:v>8</c:v>
                </c:pt>
                <c:pt idx="42">
                  <c:v>7.9316020526963067</c:v>
                </c:pt>
                <c:pt idx="43">
                  <c:v>6.8499307740485582</c:v>
                </c:pt>
                <c:pt idx="44">
                  <c:v>6.0027598896044161</c:v>
                </c:pt>
                <c:pt idx="45">
                  <c:v>3.6437721813518977</c:v>
                </c:pt>
                <c:pt idx="46">
                  <c:v>3.2348559533693741</c:v>
                </c:pt>
                <c:pt idx="47">
                  <c:v>0.87654722685842001</c:v>
                </c:pt>
                <c:pt idx="48">
                  <c:v>0.46061627637609504</c:v>
                </c:pt>
                <c:pt idx="49">
                  <c:v>0.37272493779895155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3-4E39-B2AC-6DB240491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671880"/>
        <c:axId val="1051668600"/>
      </c:barChart>
      <c:catAx>
        <c:axId val="105167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1668600"/>
        <c:crosses val="autoZero"/>
        <c:auto val="1"/>
        <c:lblAlgn val="ctr"/>
        <c:lblOffset val="100"/>
        <c:noMultiLvlLbl val="0"/>
      </c:catAx>
      <c:valAx>
        <c:axId val="1051668600"/>
        <c:scaling>
          <c:orientation val="minMax"/>
          <c:max val="100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5167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0.89797</cdr:x>
      <cdr:y>0.95438</cdr:y>
    </cdr:from>
    <cdr:to>
      <cdr:x>0.95099</cdr:x>
      <cdr:y>1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D5E49F09-2E23-4F11-B4FB-EC4130E50AC3}"/>
            </a:ext>
          </a:extLst>
        </cdr:cNvPr>
        <cdr:cNvSpPr/>
      </cdr:nvSpPr>
      <cdr:spPr>
        <a:xfrm xmlns:a="http://schemas.openxmlformats.org/drawingml/2006/main">
          <a:off x="10646544" y="4981575"/>
          <a:ext cx="628650" cy="23812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2DF4CDF-ACDB-4BD2-A137-5A9328C0EE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150003-0BFE-42A1-9728-06629442D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B776-712B-42CA-8327-E3DFD1F1E332}" type="datetimeFigureOut">
              <a:rPr lang="pt-BR" smtClean="0"/>
              <a:t>18/08/2021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712E10-533C-4849-AEA6-5A6181B71F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4B053E-680E-42D7-9895-FCCA8A4E9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03532-82D5-4909-8E36-09E55CFE454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32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04421-D8B0-45D8-A209-2D3319CDA16A}" type="datetimeFigureOut">
              <a:rPr lang="pt-BR" smtClean="0"/>
              <a:t>18/08/2021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CB466-1EAC-4048-907F-8287216066C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48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GRUPO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uz&#10;&#10;Descrição gerada automaticamente">
            <a:extLst>
              <a:ext uri="{FF2B5EF4-FFF2-40B4-BE49-F238E27FC236}">
                <a16:creationId xmlns:a16="http://schemas.microsoft.com/office/drawing/2014/main" id="{4AC8A90A-2115-49B4-9C93-652F898F8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CD010A1-A299-49EC-BC29-EEF3C1CD04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7075" y="6089030"/>
            <a:ext cx="38481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0DC43B0E-7F90-4A90-9253-6EF6C91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4838" y="6429375"/>
            <a:ext cx="3376562" cy="3270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E488041-2C64-42F3-84D1-5DEDA584AA92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2A977259-4897-4681-8B9D-A1238FD4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599" y="6429375"/>
            <a:ext cx="5362575" cy="327025"/>
          </a:xfrm>
          <a:prstGeom prst="rect">
            <a:avLst/>
          </a:prstGeom>
        </p:spPr>
        <p:txBody>
          <a:bodyPr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D015A92-D378-4C94-BBC7-80EA046F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2428" y="6432550"/>
            <a:ext cx="86473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09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HA DE ROSTO"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100000">
              <a:schemeClr val="bg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uz&#10;&#10;Descrição gerada automaticamente">
            <a:extLst>
              <a:ext uri="{FF2B5EF4-FFF2-40B4-BE49-F238E27FC236}">
                <a16:creationId xmlns:a16="http://schemas.microsoft.com/office/drawing/2014/main" id="{7B40359A-0778-4378-8223-3A3DAE922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B29221E-2F79-4BEF-AE79-FA8E2F3FAD6D}"/>
              </a:ext>
            </a:extLst>
          </p:cNvPr>
          <p:cNvSpPr/>
          <p:nvPr userDrawn="1"/>
        </p:nvSpPr>
        <p:spPr>
          <a:xfrm>
            <a:off x="0" y="5267325"/>
            <a:ext cx="12192000" cy="733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BE88027-8625-495E-AE0B-9B6EDA478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299" y="1366251"/>
            <a:ext cx="8153402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3EF99C9-620D-445B-8713-D5E6012FB2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724" y="5510799"/>
            <a:ext cx="2876552" cy="2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GRUPO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7545883-7464-432B-92DB-D939CF005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9597" y="3505200"/>
            <a:ext cx="4692806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MAG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7F84D241-DBA2-4B3D-89F1-DF6122934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8"/>
          <a:stretch/>
        </p:blipFill>
        <p:spPr>
          <a:xfrm>
            <a:off x="752475" y="5354098"/>
            <a:ext cx="2733675" cy="101802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9E7C4B42-3720-4627-917C-2726C80FC8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39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SEG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FE7907A-88E3-4CD4-A25A-D6AD14334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4761455"/>
            <a:ext cx="3054462" cy="14644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B3D8036-F800-43D9-8F12-C594D32C7E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4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MAI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7B91743-5FA2-4013-83A0-470E0F658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4761455"/>
            <a:ext cx="3054462" cy="14644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E1432E1-BF7D-4E92-A896-1CE8AB7164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5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FINANCAS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7D04D6B-7BA9-40E5-A3DE-045DA6B9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4761455"/>
            <a:ext cx="3075383" cy="148538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1B4EEC3-5D74-48CD-B914-81E170B53B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0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FMP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C8D11908-168E-4B46-89CC-FAB65052C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4761455"/>
            <a:ext cx="3054462" cy="14644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E67D43E-BE57-450B-BCCD-06B0F64643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9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MAAB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6D01022D-02DD-4DE4-B2C5-6D3EC3018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4761455"/>
            <a:ext cx="3054462" cy="142262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0FD261A-771B-430C-93F6-8674DF85D0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5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UMA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30B0EE0D-3324-46D1-A495-DAF860B4E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75" y="4761455"/>
            <a:ext cx="3054462" cy="14644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D82A292-3BE6-4A65-B490-5270E1F345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MAG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luz&#10;&#10;Descrição gerada automaticamente">
            <a:extLst>
              <a:ext uri="{FF2B5EF4-FFF2-40B4-BE49-F238E27FC236}">
                <a16:creationId xmlns:a16="http://schemas.microsoft.com/office/drawing/2014/main" id="{96E01420-9706-4CB6-AF8D-52F1F0080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02A81F6B-4520-4AB2-8F3E-71C6A2811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715" t="31799" r="8715" b="31799"/>
          <a:stretch/>
        </p:blipFill>
        <p:spPr>
          <a:xfrm>
            <a:off x="9055356" y="5410200"/>
            <a:ext cx="2803269" cy="123586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3FAFC87D-6C9E-4912-938C-547E0A3F63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50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M CRMA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9FBA61E-E56A-4803-B26C-A5729FA42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6606" y="5980556"/>
            <a:ext cx="3482919" cy="35346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B9DE8B0-05EC-4460-85AA-3391EF01C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475" y="4761455"/>
            <a:ext cx="3054462" cy="14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99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 GRU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01EFEB2A-D8D8-43A3-BDB1-8A9CC78D04E0}"/>
              </a:ext>
            </a:extLst>
          </p:cNvPr>
          <p:cNvSpPr/>
          <p:nvPr userDrawn="1"/>
        </p:nvSpPr>
        <p:spPr>
          <a:xfrm>
            <a:off x="0" y="6343651"/>
            <a:ext cx="121920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55FE3AC1-21BA-4183-8025-68AE3F0AD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413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5C65B57-8110-46EC-9DC0-E3D7A70C8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3" b="34472"/>
          <a:stretch/>
        </p:blipFill>
        <p:spPr>
          <a:xfrm>
            <a:off x="43082" y="6354837"/>
            <a:ext cx="1299112" cy="4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57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S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0A4C4D0-CD7A-42D3-8823-828ADEE21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4" b="20168"/>
          <a:stretch/>
        </p:blipFill>
        <p:spPr>
          <a:xfrm>
            <a:off x="43081" y="6199424"/>
            <a:ext cx="1299113" cy="5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2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6A2C1CC-1A72-46CF-8FC7-D967ECC51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4" b="15507"/>
          <a:stretch/>
        </p:blipFill>
        <p:spPr>
          <a:xfrm>
            <a:off x="43081" y="6199424"/>
            <a:ext cx="1299113" cy="6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FINAN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A7C24335-7580-45BE-AD0B-5079B80E4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4" b="22118"/>
          <a:stretch/>
        </p:blipFill>
        <p:spPr>
          <a:xfrm>
            <a:off x="43081" y="6199423"/>
            <a:ext cx="1299113" cy="5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51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F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BFE70FCF-5188-4A5C-8450-10CAB00F3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4" b="15507"/>
          <a:stretch/>
        </p:blipFill>
        <p:spPr>
          <a:xfrm>
            <a:off x="43081" y="6199424"/>
            <a:ext cx="1299113" cy="6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43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A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4570DE20-0153-4B22-860E-41B272F86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4" b="15507"/>
          <a:stretch/>
        </p:blipFill>
        <p:spPr>
          <a:xfrm>
            <a:off x="43081" y="6199424"/>
            <a:ext cx="1299113" cy="6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8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U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3D52DF43-B9AE-4283-8F35-F801511A2B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883" b="22613"/>
          <a:stretch/>
        </p:blipFill>
        <p:spPr>
          <a:xfrm>
            <a:off x="43081" y="6199424"/>
            <a:ext cx="1299113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7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C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50499F-DA53-47E1-8F0E-83DBC22A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5600"/>
          </a:xfrm>
        </p:spPr>
        <p:txBody>
          <a:bodyPr/>
          <a:lstStyle>
            <a:lvl1pPr indent="-288000">
              <a:spcBef>
                <a:spcPts val="1800"/>
              </a:spcBef>
              <a:defRPr/>
            </a:lvl1pPr>
            <a:lvl2pPr indent="-288000">
              <a:spcBef>
                <a:spcPts val="1800"/>
              </a:spcBef>
              <a:defRPr/>
            </a:lvl2pPr>
            <a:lvl3pPr indent="-288000">
              <a:spcBef>
                <a:spcPts val="1800"/>
              </a:spcBef>
              <a:defRPr/>
            </a:lvl3pPr>
            <a:lvl4pPr indent="-288000">
              <a:spcBef>
                <a:spcPts val="1800"/>
              </a:spcBef>
              <a:defRPr/>
            </a:lvl4pPr>
            <a:lvl5pPr indent="-288000">
              <a:spcBef>
                <a:spcPts val="1800"/>
              </a:spcBef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162A31D1-6533-4771-8DA0-4665BD8C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:a16="http://schemas.microsoft.com/office/drawing/2014/main" id="{E654B28D-7FB1-4B1D-8E98-65C04D685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6" name="Espaço Reservado para Número de Slide 5">
            <a:extLst>
              <a:ext uri="{FF2B5EF4-FFF2-40B4-BE49-F238E27FC236}">
                <a16:creationId xmlns:a16="http://schemas.microsoft.com/office/drawing/2014/main" id="{C9041371-75B9-40F4-979B-FCF7883A5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642F0438-599B-49B0-8928-90023E8A6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81" y="5759179"/>
            <a:ext cx="1299114" cy="12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SEG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luz&#10;&#10;Descrição gerada automaticamente">
            <a:extLst>
              <a:ext uri="{FF2B5EF4-FFF2-40B4-BE49-F238E27FC236}">
                <a16:creationId xmlns:a16="http://schemas.microsoft.com/office/drawing/2014/main" id="{53175C3A-876E-43A5-8B66-7FAD69D10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C7E4128-7ED1-4AFC-89BB-B81562B1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86" b="20886"/>
          <a:stretch/>
        </p:blipFill>
        <p:spPr>
          <a:xfrm>
            <a:off x="9101131" y="4948766"/>
            <a:ext cx="2790826" cy="162507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5AF51ED-67BC-4D06-A83D-09B2D204466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ZUL TOTAL">
    <p:bg>
      <p:bgPr>
        <a:gradFill flip="none" rotWithShape="1">
          <a:gsLst>
            <a:gs pos="0">
              <a:srgbClr val="00A7E7"/>
            </a:gs>
            <a:gs pos="100000">
              <a:srgbClr val="005F97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52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MAI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uz&#10;&#10;Descrição gerada automaticamente">
            <a:extLst>
              <a:ext uri="{FF2B5EF4-FFF2-40B4-BE49-F238E27FC236}">
                <a16:creationId xmlns:a16="http://schemas.microsoft.com/office/drawing/2014/main" id="{0177E374-0185-4FE3-82B9-65079B550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5878A31-AFE4-432D-A76A-C3233775A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86" b="20886"/>
          <a:stretch/>
        </p:blipFill>
        <p:spPr>
          <a:xfrm>
            <a:off x="9101131" y="4948766"/>
            <a:ext cx="2790826" cy="162507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D9B667B-6443-4887-83FE-AABB4C718B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FINANCAS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luz&#10;&#10;Descrição gerada automaticamente">
            <a:extLst>
              <a:ext uri="{FF2B5EF4-FFF2-40B4-BE49-F238E27FC236}">
                <a16:creationId xmlns:a16="http://schemas.microsoft.com/office/drawing/2014/main" id="{D4C95737-C91D-4E6A-B2FD-DB29C5540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BC94AE2-B0C6-4EEE-BD9D-5013711BA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86" b="20886"/>
          <a:stretch/>
        </p:blipFill>
        <p:spPr>
          <a:xfrm>
            <a:off x="9101131" y="4948766"/>
            <a:ext cx="2790826" cy="162507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70782C29-DA01-4B8A-9A66-3E3EA374C2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FMP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uz&#10;&#10;Descrição gerada automaticamente">
            <a:extLst>
              <a:ext uri="{FF2B5EF4-FFF2-40B4-BE49-F238E27FC236}">
                <a16:creationId xmlns:a16="http://schemas.microsoft.com/office/drawing/2014/main" id="{CBFCFB56-D0D7-4AED-ABC7-BD6E6037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AB353808-1550-4E6D-8CC7-08FAF10EEF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86" b="20886"/>
          <a:stretch/>
        </p:blipFill>
        <p:spPr>
          <a:xfrm>
            <a:off x="9101131" y="4948766"/>
            <a:ext cx="2790826" cy="162507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29E7596-963C-4A71-B937-C2BA9B279F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MAAB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luz&#10;&#10;Descrição gerada automaticamente">
            <a:extLst>
              <a:ext uri="{FF2B5EF4-FFF2-40B4-BE49-F238E27FC236}">
                <a16:creationId xmlns:a16="http://schemas.microsoft.com/office/drawing/2014/main" id="{AC555975-56FF-4B91-BC7E-01A5093C34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AC58FA2-2E72-4D6A-92EB-DFA3B453C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935" b="20935"/>
          <a:stretch/>
        </p:blipFill>
        <p:spPr>
          <a:xfrm>
            <a:off x="9096387" y="4948766"/>
            <a:ext cx="2795570" cy="162507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BD9FE4F-AA27-4505-B5CD-CB88C31755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UMA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luz&#10;&#10;Descrição gerada automaticamente">
            <a:extLst>
              <a:ext uri="{FF2B5EF4-FFF2-40B4-BE49-F238E27FC236}">
                <a16:creationId xmlns:a16="http://schemas.microsoft.com/office/drawing/2014/main" id="{DC736154-01C9-48D9-AF4C-BF0833139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E84ECA86-0B19-407F-9CD4-C9724AC3C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86" b="20886"/>
          <a:stretch/>
        </p:blipFill>
        <p:spPr>
          <a:xfrm>
            <a:off x="9101131" y="4948766"/>
            <a:ext cx="2790826" cy="162507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A3E6CE1-272D-4BEA-ACC3-AAA670D234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A CRMA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luz&#10;&#10;Descrição gerada automaticamente">
            <a:extLst>
              <a:ext uri="{FF2B5EF4-FFF2-40B4-BE49-F238E27FC236}">
                <a16:creationId xmlns:a16="http://schemas.microsoft.com/office/drawing/2014/main" id="{73272B64-E0DC-4E4B-A6E3-6B00AD98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A776DE6-B471-48F6-A25E-92B2FCDA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023" y="3675327"/>
            <a:ext cx="7991473" cy="5508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835E295-168B-44DC-95F3-36D54BB7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4" y="1663964"/>
            <a:ext cx="7991474" cy="18716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1AA46A34-8056-4385-B7C9-75E1836EF9FC}"/>
              </a:ext>
            </a:extLst>
          </p:cNvPr>
          <p:cNvSpPr/>
          <p:nvPr userDrawn="1"/>
        </p:nvSpPr>
        <p:spPr>
          <a:xfrm>
            <a:off x="4200525" y="4258204"/>
            <a:ext cx="7991475" cy="259979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5C287F7-B8EA-497D-B1B2-DB6C7460E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86" b="20886"/>
          <a:stretch/>
        </p:blipFill>
        <p:spPr>
          <a:xfrm>
            <a:off x="9101131" y="4948766"/>
            <a:ext cx="2790826" cy="162507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FF76CE7-6C6C-40BB-9502-A8D76EF4EE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8430" y="536864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2.sv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100000">
              <a:schemeClr val="bg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1BC350A6-800F-4BF5-98DD-D3A85136754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60461" y="205645"/>
            <a:ext cx="2179077" cy="2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5" r:id="rId2"/>
    <p:sldLayoutId id="2147483675" r:id="rId3"/>
    <p:sldLayoutId id="2147483671" r:id="rId4"/>
    <p:sldLayoutId id="2147483678" r:id="rId5"/>
    <p:sldLayoutId id="2147483670" r:id="rId6"/>
    <p:sldLayoutId id="2147483669" r:id="rId7"/>
    <p:sldLayoutId id="2147483677" r:id="rId8"/>
    <p:sldLayoutId id="2147483695" r:id="rId9"/>
    <p:sldLayoutId id="2147483674" r:id="rId10"/>
    <p:sldLayoutId id="2147483666" r:id="rId11"/>
    <p:sldLayoutId id="2147483686" r:id="rId12"/>
    <p:sldLayoutId id="2147483667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CFB9E4AD-F9CB-404C-B2A2-F50617230A6A}"/>
              </a:ext>
            </a:extLst>
          </p:cNvPr>
          <p:cNvSpPr/>
          <p:nvPr userDrawn="1"/>
        </p:nvSpPr>
        <p:spPr>
          <a:xfrm>
            <a:off x="1831378" y="6343651"/>
            <a:ext cx="10360621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F8DDFC1-4C36-4B6B-B1C9-6B41A997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7413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C2C0CC-BD47-42CC-A3D0-8AB583BC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0C94A-29D3-474D-96B0-09EE9E9D3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96374" y="6429375"/>
            <a:ext cx="1509763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0A8C7E35-702D-4A90-8F9D-1CCCC17EB534}" type="datetime1">
              <a:rPr lang="pt-BR" smtClean="0"/>
              <a:pPr/>
              <a:t>18/08/2021</a:t>
            </a:fld>
            <a:endParaRPr lang="pt-BR" dirty="0"/>
          </a:p>
        </p:txBody>
      </p: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id="{474B5901-0F87-4253-A5BD-39C1E53C1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542" y="6432550"/>
            <a:ext cx="1313620" cy="327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D5A5C02-A07E-4688-91F1-860B6B43CBC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5" name="Fluxograma: Entrada Manual 24">
            <a:extLst>
              <a:ext uri="{FF2B5EF4-FFF2-40B4-BE49-F238E27FC236}">
                <a16:creationId xmlns:a16="http://schemas.microsoft.com/office/drawing/2014/main" id="{34341DA4-0E44-4878-99D4-0E442077201F}"/>
              </a:ext>
            </a:extLst>
          </p:cNvPr>
          <p:cNvSpPr/>
          <p:nvPr userDrawn="1"/>
        </p:nvSpPr>
        <p:spPr>
          <a:xfrm rot="5400000" flipV="1">
            <a:off x="1574204" y="6067429"/>
            <a:ext cx="514349" cy="1066802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BA60F66F-8DF2-40FE-9875-9FB08DA2ECB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85875" y="6491288"/>
            <a:ext cx="2424611" cy="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0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4" r:id="rId9"/>
    <p:sldLayoutId id="2147483696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26" Type="http://schemas.openxmlformats.org/officeDocument/2006/relationships/image" Target="../media/image60.svg"/><Relationship Id="rId3" Type="http://schemas.openxmlformats.org/officeDocument/2006/relationships/image" Target="../media/image22.svg"/><Relationship Id="rId21" Type="http://schemas.openxmlformats.org/officeDocument/2006/relationships/image" Target="../media/image56.svg"/><Relationship Id="rId34" Type="http://schemas.openxmlformats.org/officeDocument/2006/relationships/image" Target="../media/image68.svg"/><Relationship Id="rId7" Type="http://schemas.openxmlformats.org/officeDocument/2006/relationships/hyperlink" Target="https://www.linkedin.com/company/mag-seguros/" TargetMode="External"/><Relationship Id="rId12" Type="http://schemas.openxmlformats.org/officeDocument/2006/relationships/hyperlink" Target="https://www.facebook.com/MAGSEGUROS/" TargetMode="External"/><Relationship Id="rId17" Type="http://schemas.openxmlformats.org/officeDocument/2006/relationships/hyperlink" Target="https://www.instagram.com/mongeralaegon/" TargetMode="External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6.png"/><Relationship Id="rId16" Type="http://schemas.openxmlformats.org/officeDocument/2006/relationships/image" Target="../media/image52.svg"/><Relationship Id="rId20" Type="http://schemas.openxmlformats.org/officeDocument/2006/relationships/image" Target="../media/image55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svg"/><Relationship Id="rId11" Type="http://schemas.openxmlformats.org/officeDocument/2006/relationships/image" Target="../media/image48.svg"/><Relationship Id="rId24" Type="http://schemas.openxmlformats.org/officeDocument/2006/relationships/image" Target="../media/image58.svg"/><Relationship Id="rId32" Type="http://schemas.openxmlformats.org/officeDocument/2006/relationships/image" Target="../media/image66.sv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23" Type="http://schemas.openxmlformats.org/officeDocument/2006/relationships/image" Target="../media/image57.png"/><Relationship Id="rId28" Type="http://schemas.openxmlformats.org/officeDocument/2006/relationships/image" Target="../media/image62.svg"/><Relationship Id="rId10" Type="http://schemas.openxmlformats.org/officeDocument/2006/relationships/image" Target="../media/image47.png"/><Relationship Id="rId19" Type="http://schemas.openxmlformats.org/officeDocument/2006/relationships/image" Target="../media/image54.svg"/><Relationship Id="rId31" Type="http://schemas.openxmlformats.org/officeDocument/2006/relationships/image" Target="../media/image65.png"/><Relationship Id="rId4" Type="http://schemas.openxmlformats.org/officeDocument/2006/relationships/hyperlink" Target="https://bit.ly/3aBPEzn" TargetMode="External"/><Relationship Id="rId9" Type="http://schemas.openxmlformats.org/officeDocument/2006/relationships/image" Target="../media/image46.svg"/><Relationship Id="rId14" Type="http://schemas.openxmlformats.org/officeDocument/2006/relationships/image" Target="../media/image50.svg"/><Relationship Id="rId22" Type="http://schemas.openxmlformats.org/officeDocument/2006/relationships/hyperlink" Target="https://www.youtube.com/user/MongeralAegon" TargetMode="External"/><Relationship Id="rId27" Type="http://schemas.openxmlformats.org/officeDocument/2006/relationships/image" Target="../media/image61.png"/><Relationship Id="rId30" Type="http://schemas.openxmlformats.org/officeDocument/2006/relationships/image" Target="../media/image6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86A1DA-0629-49B0-98B1-3497E215E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2493168"/>
            <a:ext cx="11353800" cy="18716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/>
              <a:t>Estratégia de Investimentos RPC x RPPS</a:t>
            </a:r>
            <a:br>
              <a:rPr lang="pt-BR" dirty="0"/>
            </a:br>
            <a:r>
              <a:rPr lang="pt-BR" sz="2800" dirty="0"/>
              <a:t>APEPREM: XIV Encontro Jurídico e Financeiro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Arnaldo Lima</a:t>
            </a:r>
            <a:br>
              <a:rPr lang="pt-BR" sz="2800" dirty="0"/>
            </a:br>
            <a:r>
              <a:rPr lang="pt-BR" sz="2800" dirty="0"/>
              <a:t>Denise Nassar da 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1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81638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Participação de Investimentos em Previdência no Exterior </a:t>
            </a:r>
            <a:br>
              <a:rPr lang="pt-BR" sz="2800" dirty="0"/>
            </a:br>
            <a:r>
              <a:rPr lang="pt-BR" sz="2800" dirty="0"/>
              <a:t>(% do total)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OECD/</a:t>
            </a:r>
            <a:r>
              <a:rPr lang="pt-BR" sz="1050" b="0" dirty="0" err="1"/>
              <a:t>Pension</a:t>
            </a:r>
            <a:r>
              <a:rPr lang="pt-BR" sz="1050" b="0" dirty="0"/>
              <a:t> </a:t>
            </a:r>
            <a:r>
              <a:rPr lang="pt-BR" sz="1050" b="0" dirty="0" err="1"/>
              <a:t>Markets</a:t>
            </a:r>
            <a:r>
              <a:rPr lang="pt-BR" sz="1050" b="0" dirty="0"/>
              <a:t> in Focus</a:t>
            </a:r>
          </a:p>
          <a:p>
            <a:pPr algn="r"/>
            <a:endParaRPr lang="pt-BR" sz="1400" b="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6F3733B-35F8-43D4-9508-BA52B534B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55859"/>
              </p:ext>
            </p:extLst>
          </p:nvPr>
        </p:nvGraphicFramePr>
        <p:xfrm>
          <a:off x="341696" y="963612"/>
          <a:ext cx="11618094" cy="530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84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67361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Consignado para Servidores Públicos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BCB</a:t>
            </a:r>
          </a:p>
          <a:p>
            <a:pPr algn="r"/>
            <a:endParaRPr lang="pt-BR" sz="1400" b="0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3D0AF37-7B4B-4246-A14C-ACAB8268201D}"/>
              </a:ext>
            </a:extLst>
          </p:cNvPr>
          <p:cNvGraphicFramePr>
            <a:graphicFrameLocks noGrp="1"/>
          </p:cNvGraphicFramePr>
          <p:nvPr/>
        </p:nvGraphicFramePr>
        <p:xfrm>
          <a:off x="958850" y="1400173"/>
          <a:ext cx="10290174" cy="4610100"/>
        </p:xfrm>
        <a:graphic>
          <a:graphicData uri="http://schemas.openxmlformats.org/drawingml/2006/table">
            <a:tbl>
              <a:tblPr/>
              <a:tblGrid>
                <a:gridCol w="3145068">
                  <a:extLst>
                    <a:ext uri="{9D8B030D-6E8A-4147-A177-3AD203B41FA5}">
                      <a16:colId xmlns:a16="http://schemas.microsoft.com/office/drawing/2014/main" val="656263816"/>
                    </a:ext>
                  </a:extLst>
                </a:gridCol>
                <a:gridCol w="2381702">
                  <a:extLst>
                    <a:ext uri="{9D8B030D-6E8A-4147-A177-3AD203B41FA5}">
                      <a16:colId xmlns:a16="http://schemas.microsoft.com/office/drawing/2014/main" val="405440872"/>
                    </a:ext>
                  </a:extLst>
                </a:gridCol>
                <a:gridCol w="2381702">
                  <a:extLst>
                    <a:ext uri="{9D8B030D-6E8A-4147-A177-3AD203B41FA5}">
                      <a16:colId xmlns:a16="http://schemas.microsoft.com/office/drawing/2014/main" val="2495025027"/>
                    </a:ext>
                  </a:extLst>
                </a:gridCol>
                <a:gridCol w="2381702">
                  <a:extLst>
                    <a:ext uri="{9D8B030D-6E8A-4147-A177-3AD203B41FA5}">
                      <a16:colId xmlns:a16="http://schemas.microsoft.com/office/drawing/2014/main" val="1886917371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Servidores Públicos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Trabalhadores do Setor Privado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Beneficiários do INSS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02361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(R$ bilhões)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747815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Inadimplência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927509"/>
                  </a:ext>
                </a:extLst>
              </a:tr>
              <a:tr h="11525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Taxa Média de Juros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90153"/>
                  </a:ext>
                </a:extLst>
              </a:tr>
            </a:tbl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0BEC9CF5-0FCC-496F-B5D5-31AD75E49FB1}"/>
              </a:ext>
            </a:extLst>
          </p:cNvPr>
          <p:cNvSpPr txBox="1">
            <a:spLocks/>
          </p:cNvSpPr>
          <p:nvPr/>
        </p:nvSpPr>
        <p:spPr>
          <a:xfrm>
            <a:off x="341695" y="867111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>
                <a:solidFill>
                  <a:srgbClr val="FF0000"/>
                </a:solidFill>
              </a:rPr>
              <a:t>Operações com participantes somaram R$ 18,2 bilhões nas EFPC. </a:t>
            </a:r>
          </a:p>
        </p:txBody>
      </p:sp>
    </p:spTree>
    <p:extLst>
      <p:ext uri="{BB962C8B-B14F-4D97-AF65-F5344CB8AC3E}">
        <p14:creationId xmlns:p14="http://schemas.microsoft.com/office/powerpoint/2010/main" val="410321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BEC9CF5-0FCC-496F-B5D5-31AD75E49FB1}"/>
              </a:ext>
            </a:extLst>
          </p:cNvPr>
          <p:cNvSpPr txBox="1">
            <a:spLocks/>
          </p:cNvSpPr>
          <p:nvPr/>
        </p:nvSpPr>
        <p:spPr>
          <a:xfrm>
            <a:off x="314324" y="867111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1FA89E7-5C02-4530-867B-6C568E200935}"/>
              </a:ext>
            </a:extLst>
          </p:cNvPr>
          <p:cNvSpPr txBox="1"/>
          <p:nvPr/>
        </p:nvSpPr>
        <p:spPr>
          <a:xfrm>
            <a:off x="1736036" y="291547"/>
            <a:ext cx="8680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4472C4"/>
                </a:solidFill>
                <a:latin typeface="Calibri" panose="020F0502020204030204"/>
              </a:rPr>
              <a:t>IBOVESPA X FUNDO DE INVESTMENTO NO EXTERIOR (12 MESES-BASE 12.08.2021)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F437BC-0B63-4D03-B0CF-3F96F409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691657"/>
            <a:ext cx="11563352" cy="54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57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BEC9CF5-0FCC-496F-B5D5-31AD75E49FB1}"/>
              </a:ext>
            </a:extLst>
          </p:cNvPr>
          <p:cNvSpPr txBox="1">
            <a:spLocks/>
          </p:cNvSpPr>
          <p:nvPr/>
        </p:nvSpPr>
        <p:spPr>
          <a:xfrm>
            <a:off x="314324" y="867111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3CC4A83-2B89-4A96-979E-E13222CB6538}"/>
              </a:ext>
            </a:extLst>
          </p:cNvPr>
          <p:cNvSpPr txBox="1"/>
          <p:nvPr/>
        </p:nvSpPr>
        <p:spPr>
          <a:xfrm>
            <a:off x="1736036" y="172279"/>
            <a:ext cx="8680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4472C4"/>
                </a:solidFill>
                <a:latin typeface="Calibri" panose="020F0502020204030204"/>
              </a:rPr>
              <a:t>IBOVESPA X FUNDO DE INVESTMENTO NO EXTERIOR (EM 2021 ATÉ 12.08.2021)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788CC3-7D3E-4900-A4BB-218CA93DE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3" y="584043"/>
            <a:ext cx="11771659" cy="56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BEC9CF5-0FCC-496F-B5D5-31AD75E49FB1}"/>
              </a:ext>
            </a:extLst>
          </p:cNvPr>
          <p:cNvSpPr txBox="1">
            <a:spLocks/>
          </p:cNvSpPr>
          <p:nvPr/>
        </p:nvSpPr>
        <p:spPr>
          <a:xfrm>
            <a:off x="314324" y="867111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457065-C4E8-4361-9606-D4DDAFCC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81" y="867111"/>
            <a:ext cx="11648881" cy="529514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E78A01A-0412-4168-8D81-E2C451D2C6E4}"/>
              </a:ext>
            </a:extLst>
          </p:cNvPr>
          <p:cNvSpPr txBox="1"/>
          <p:nvPr/>
        </p:nvSpPr>
        <p:spPr>
          <a:xfrm>
            <a:off x="1755913" y="223215"/>
            <a:ext cx="8680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4472C4"/>
                </a:solidFill>
                <a:latin typeface="Calibri" panose="020F0502020204030204"/>
              </a:rPr>
              <a:t>FUNDO CREDITO PRIVADO X DIVERSOS ÍNDICES (12 MESES-BASE 12.08.2021)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709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BEC9CF5-0FCC-496F-B5D5-31AD75E49FB1}"/>
              </a:ext>
            </a:extLst>
          </p:cNvPr>
          <p:cNvSpPr txBox="1">
            <a:spLocks/>
          </p:cNvSpPr>
          <p:nvPr/>
        </p:nvSpPr>
        <p:spPr>
          <a:xfrm>
            <a:off x="314324" y="867111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78A01A-0412-4168-8D81-E2C451D2C6E4}"/>
              </a:ext>
            </a:extLst>
          </p:cNvPr>
          <p:cNvSpPr txBox="1"/>
          <p:nvPr/>
        </p:nvSpPr>
        <p:spPr>
          <a:xfrm>
            <a:off x="1755913" y="223215"/>
            <a:ext cx="8680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4472C4"/>
                </a:solidFill>
                <a:latin typeface="Calibri" panose="020F0502020204030204"/>
              </a:rPr>
              <a:t>FUNDO CREDITO PRIVADO X DIVERSOS ÍNDICES EM 2021 ATÉ 12.08.2021)</a:t>
            </a:r>
            <a:endParaRPr lang="pt-B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02F45D9-E755-4F9B-83D7-CA8F87D84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742122"/>
            <a:ext cx="11533119" cy="54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7F0E10CA-D9D9-4433-8348-23ABB2001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844" y="1687549"/>
            <a:ext cx="3500089" cy="3552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AB43CA-C834-4973-BE9D-62BD1B7B5AD1}"/>
              </a:ext>
            </a:extLst>
          </p:cNvPr>
          <p:cNvSpPr txBox="1"/>
          <p:nvPr/>
        </p:nvSpPr>
        <p:spPr>
          <a:xfrm>
            <a:off x="6957544" y="1633438"/>
            <a:ext cx="3500083" cy="2292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Obrigado!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pt-BR" sz="1600" dirty="0">
                <a:solidFill>
                  <a:prstClr val="white"/>
                </a:solidFill>
                <a:latin typeface="Arial"/>
              </a:rPr>
              <a:t>Arnaldo Lima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pt-BR" sz="1200" dirty="0">
                <a:solidFill>
                  <a:schemeClr val="bg1"/>
                </a:solidFill>
              </a:rPr>
              <a:t>Diretor de Estratégias Públicas do Grupo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MAG (21)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97351-8665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err="1">
                <a:solidFill>
                  <a:prstClr val="white"/>
                </a:solidFill>
                <a:latin typeface="Arial"/>
              </a:rPr>
              <a:t>arnaldolima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@mag.com.br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D09BFC3-FF01-4944-8261-5AEC7DF7ADBD}"/>
              </a:ext>
            </a:extLst>
          </p:cNvPr>
          <p:cNvCxnSpPr>
            <a:cxnSpLocks/>
          </p:cNvCxnSpPr>
          <p:nvPr/>
        </p:nvCxnSpPr>
        <p:spPr>
          <a:xfrm>
            <a:off x="6677298" y="1706599"/>
            <a:ext cx="0" cy="370360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489430F-C18B-443E-ABEA-47154E2CD082}"/>
              </a:ext>
            </a:extLst>
          </p:cNvPr>
          <p:cNvGrpSpPr/>
          <p:nvPr/>
        </p:nvGrpSpPr>
        <p:grpSpPr>
          <a:xfrm>
            <a:off x="3259014" y="2361266"/>
            <a:ext cx="3024919" cy="1264744"/>
            <a:chOff x="2878014" y="2408130"/>
            <a:chExt cx="3024919" cy="1264744"/>
          </a:xfrm>
        </p:grpSpPr>
        <p:sp>
          <p:nvSpPr>
            <p:cNvPr id="4" name="Retângulo: Cantos Arredondados 3">
              <a:hlinkClick r:id="rId4"/>
              <a:extLst>
                <a:ext uri="{FF2B5EF4-FFF2-40B4-BE49-F238E27FC236}">
                  <a16:creationId xmlns:a16="http://schemas.microsoft.com/office/drawing/2014/main" id="{6DEEA561-2355-4336-B36A-219E4E929B0F}"/>
                </a:ext>
              </a:extLst>
            </p:cNvPr>
            <p:cNvSpPr/>
            <p:nvPr/>
          </p:nvSpPr>
          <p:spPr>
            <a:xfrm>
              <a:off x="2878014" y="2859644"/>
              <a:ext cx="3024919" cy="3617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A7E7"/>
              </a:solidFill>
            </a:ln>
            <a:effectLst>
              <a:outerShdw blurRad="152400" dir="5400000" sx="90000" sy="-19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mag.com.br</a:t>
              </a: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A6B3E8B6-169F-4222-B73E-5EC146A654B1}"/>
                </a:ext>
              </a:extLst>
            </p:cNvPr>
            <p:cNvGrpSpPr/>
            <p:nvPr/>
          </p:nvGrpSpPr>
          <p:grpSpPr>
            <a:xfrm>
              <a:off x="3125729" y="2408130"/>
              <a:ext cx="1264744" cy="1264744"/>
              <a:chOff x="3125729" y="2408130"/>
              <a:chExt cx="1264744" cy="1264744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C5A76B52-898C-4C4F-A08D-44DC12CBAB3D}"/>
                  </a:ext>
                </a:extLst>
              </p:cNvPr>
              <p:cNvSpPr/>
              <p:nvPr/>
            </p:nvSpPr>
            <p:spPr>
              <a:xfrm>
                <a:off x="3125729" y="2408130"/>
                <a:ext cx="1264744" cy="1264744"/>
              </a:xfrm>
              <a:prstGeom prst="roundRect">
                <a:avLst>
                  <a:gd name="adj" fmla="val 687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08CA9FD4-1974-42D8-9E91-1F9FB0C301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64276" y="2546677"/>
                <a:ext cx="987650" cy="987650"/>
              </a:xfrm>
              <a:prstGeom prst="rect">
                <a:avLst/>
              </a:prstGeom>
            </p:spPr>
          </p:pic>
        </p:grpSp>
      </p:grpSp>
      <p:pic>
        <p:nvPicPr>
          <p:cNvPr id="12" name="Gráfico 11">
            <a:hlinkClick r:id="rId7"/>
            <a:extLst>
              <a:ext uri="{FF2B5EF4-FFF2-40B4-BE49-F238E27FC236}">
                <a16:creationId xmlns:a16="http://schemas.microsoft.com/office/drawing/2014/main" id="{F0D66F5A-7C19-4F87-A886-FABEBB502F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2926" y="4157206"/>
            <a:ext cx="386300" cy="3863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F5523DD-D2C5-4C65-885D-5CBB502098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2694" y="4662657"/>
            <a:ext cx="566764" cy="56676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40BA43A-5BA6-45CB-A230-AECAA0FB8EF6}"/>
              </a:ext>
            </a:extLst>
          </p:cNvPr>
          <p:cNvSpPr txBox="1"/>
          <p:nvPr/>
        </p:nvSpPr>
        <p:spPr>
          <a:xfrm>
            <a:off x="3492694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Linkedin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AC4A423B-0EB2-4425-8286-D936E3E6EDE8}"/>
              </a:ext>
            </a:extLst>
          </p:cNvPr>
          <p:cNvGrpSpPr/>
          <p:nvPr/>
        </p:nvGrpSpPr>
        <p:grpSpPr>
          <a:xfrm>
            <a:off x="4308178" y="4190588"/>
            <a:ext cx="566764" cy="1280538"/>
            <a:chOff x="3693498" y="4136391"/>
            <a:chExt cx="566764" cy="1280538"/>
          </a:xfrm>
        </p:grpSpPr>
        <p:pic>
          <p:nvPicPr>
            <p:cNvPr id="9" name="Gráfico 8">
              <a:hlinkClick r:id="rId12"/>
              <a:extLst>
                <a:ext uri="{FF2B5EF4-FFF2-40B4-BE49-F238E27FC236}">
                  <a16:creationId xmlns:a16="http://schemas.microsoft.com/office/drawing/2014/main" id="{1BB6628A-5604-472A-9DE5-AC23686D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790204" y="4136391"/>
              <a:ext cx="352920" cy="352918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F36F6268-15A4-46D8-8BC7-9F46B85D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93498" y="4616798"/>
              <a:ext cx="558428" cy="558426"/>
            </a:xfrm>
            <a:prstGeom prst="rect">
              <a:avLst/>
            </a:prstGeom>
          </p:spPr>
        </p:pic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79121D34-CCA4-4579-9F42-BF3A18FAAF2B}"/>
                </a:ext>
              </a:extLst>
            </p:cNvPr>
            <p:cNvSpPr txBox="1"/>
            <p:nvPr/>
          </p:nvSpPr>
          <p:spPr>
            <a:xfrm>
              <a:off x="3693498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Facebook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1478D42-BFCE-42F8-9242-D92A88A9A6B1}"/>
              </a:ext>
            </a:extLst>
          </p:cNvPr>
          <p:cNvGrpSpPr/>
          <p:nvPr/>
        </p:nvGrpSpPr>
        <p:grpSpPr>
          <a:xfrm>
            <a:off x="5107996" y="4190588"/>
            <a:ext cx="566764" cy="1280538"/>
            <a:chOff x="4493316" y="4136391"/>
            <a:chExt cx="566764" cy="1280538"/>
          </a:xfrm>
        </p:grpSpPr>
        <p:pic>
          <p:nvPicPr>
            <p:cNvPr id="13" name="Gráfico 12">
              <a:hlinkClick r:id="rId17"/>
              <a:extLst>
                <a:ext uri="{FF2B5EF4-FFF2-40B4-BE49-F238E27FC236}">
                  <a16:creationId xmlns:a16="http://schemas.microsoft.com/office/drawing/2014/main" id="{22ACD95C-0E13-49FE-963A-42157403B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592905" y="4136391"/>
              <a:ext cx="352920" cy="352918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F6F0F2D3-CA00-4BFF-AE2E-69545FC1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497484" y="4616798"/>
              <a:ext cx="558428" cy="558426"/>
            </a:xfrm>
            <a:prstGeom prst="rect">
              <a:avLst/>
            </a:prstGeom>
          </p:spPr>
        </p:pic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722BB4C3-4B69-484C-8C27-DE9397D956D3}"/>
                </a:ext>
              </a:extLst>
            </p:cNvPr>
            <p:cNvSpPr txBox="1"/>
            <p:nvPr/>
          </p:nvSpPr>
          <p:spPr>
            <a:xfrm>
              <a:off x="4493316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Instagram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4FBBB2C3-B649-48F3-AC2C-C3F2E4ED8496}"/>
              </a:ext>
            </a:extLst>
          </p:cNvPr>
          <p:cNvGrpSpPr/>
          <p:nvPr/>
        </p:nvGrpSpPr>
        <p:grpSpPr>
          <a:xfrm>
            <a:off x="5907814" y="4225302"/>
            <a:ext cx="569926" cy="1245824"/>
            <a:chOff x="5293134" y="4171105"/>
            <a:chExt cx="569926" cy="1245824"/>
          </a:xfrm>
        </p:grpSpPr>
        <p:pic>
          <p:nvPicPr>
            <p:cNvPr id="11" name="Gráfico 10">
              <a:hlinkClick r:id="rId22"/>
              <a:extLst>
                <a:ext uri="{FF2B5EF4-FFF2-40B4-BE49-F238E27FC236}">
                  <a16:creationId xmlns:a16="http://schemas.microsoft.com/office/drawing/2014/main" id="{A9D8A14A-2DC1-4B9F-8067-C0AFB58CC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374581" y="4171105"/>
              <a:ext cx="424276" cy="318204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2368AEB0-4660-49A0-B263-C9B79797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304632" y="4616798"/>
              <a:ext cx="558428" cy="558426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1E9B3972-D20D-4B3D-A745-B70821CAC0FB}"/>
                </a:ext>
              </a:extLst>
            </p:cNvPr>
            <p:cNvSpPr txBox="1"/>
            <p:nvPr/>
          </p:nvSpPr>
          <p:spPr>
            <a:xfrm>
              <a:off x="5293134" y="5205726"/>
              <a:ext cx="566764" cy="211203"/>
            </a:xfrm>
            <a:prstGeom prst="rect">
              <a:avLst/>
            </a:prstGeom>
            <a:noFill/>
          </p:spPr>
          <p:txBody>
            <a:bodyPr wrap="square" lIns="0" tIns="36000" rIns="0" bIns="3600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YouTube</a:t>
              </a:r>
            </a:p>
          </p:txBody>
        </p:sp>
      </p:grpSp>
      <p:pic>
        <p:nvPicPr>
          <p:cNvPr id="40" name="Gráfico 39">
            <a:extLst>
              <a:ext uri="{FF2B5EF4-FFF2-40B4-BE49-F238E27FC236}">
                <a16:creationId xmlns:a16="http://schemas.microsoft.com/office/drawing/2014/main" id="{94B1A4F9-02C1-45BA-BB0F-964E2646FF1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863615" y="4667794"/>
            <a:ext cx="561628" cy="561628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068EFD66-BCFE-4BE1-9FA1-76694517E5E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673963" y="4658268"/>
            <a:ext cx="570011" cy="570011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566E73C1-6FF5-44AF-9048-0F0DBF97F39E}"/>
              </a:ext>
            </a:extLst>
          </p:cNvPr>
          <p:cNvSpPr txBox="1"/>
          <p:nvPr/>
        </p:nvSpPr>
        <p:spPr>
          <a:xfrm>
            <a:off x="2673963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Endereços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23B0AD1-63E1-4AC2-BDFD-1BCCC9E2555A}"/>
              </a:ext>
            </a:extLst>
          </p:cNvPr>
          <p:cNvSpPr txBox="1"/>
          <p:nvPr/>
        </p:nvSpPr>
        <p:spPr>
          <a:xfrm>
            <a:off x="1855232" y="5259923"/>
            <a:ext cx="566764" cy="21120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Blog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ED6D2146-D50D-4DBD-8332-E6C8B707245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69528" y="4190586"/>
            <a:ext cx="352920" cy="352920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340233A2-0E9F-476B-99DD-46D7691CA26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749350" y="4157206"/>
            <a:ext cx="415989" cy="3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67361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Taxa de Juros Real Efetiva</a:t>
            </a:r>
            <a:endParaRPr lang="pt-BR" sz="4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DA86D53E-16D9-47D0-A63D-4286B5B25052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IBGE, SGS e Focus/BCB. Nota: Para </a:t>
            </a:r>
            <a:r>
              <a:rPr lang="pt-BR" sz="1050" b="0" dirty="0" err="1"/>
              <a:t>jul</a:t>
            </a:r>
            <a:r>
              <a:rPr lang="pt-BR" sz="1050" b="0" dirty="0"/>
              <a:t>/21, utilizou-se a expectativa do Focus para o IPCA de 30/07/21. </a:t>
            </a:r>
            <a:endParaRPr lang="pt-BR" sz="1400" b="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65F6C309-9B41-40F8-8C83-8F5454456076}"/>
              </a:ext>
            </a:extLst>
          </p:cNvPr>
          <p:cNvSpPr txBox="1">
            <a:spLocks/>
          </p:cNvSpPr>
          <p:nvPr/>
        </p:nvSpPr>
        <p:spPr>
          <a:xfrm>
            <a:off x="314324" y="912813"/>
            <a:ext cx="11672837" cy="665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/>
              <a:t>Taxa de Juros Real Efetiva e Componentes</a:t>
            </a:r>
          </a:p>
          <a:p>
            <a:r>
              <a:rPr lang="pt-BR" sz="1600" b="0" dirty="0"/>
              <a:t>(% a.a.)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32EF106-35AC-4066-AB7B-808B9DC12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686230"/>
              </p:ext>
            </p:extLst>
          </p:nvPr>
        </p:nvGraphicFramePr>
        <p:xfrm>
          <a:off x="314325" y="1566861"/>
          <a:ext cx="11672836" cy="436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273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67361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Taxa de Juros Real Esperada</a:t>
            </a:r>
            <a:endParaRPr lang="pt-BR" sz="40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DA86D53E-16D9-47D0-A63D-4286B5B25052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SGS e Focus/BCB e </a:t>
            </a:r>
            <a:r>
              <a:rPr lang="pt-BR" sz="1050" b="0" dirty="0" err="1"/>
              <a:t>Ipeadata</a:t>
            </a:r>
            <a:r>
              <a:rPr lang="pt-BR" sz="1050" b="0" dirty="0"/>
              <a:t>. Nota: Para </a:t>
            </a:r>
            <a:r>
              <a:rPr lang="pt-BR" sz="1050" b="0" dirty="0" err="1"/>
              <a:t>jul</a:t>
            </a:r>
            <a:r>
              <a:rPr lang="pt-BR" sz="1050" b="0" dirty="0"/>
              <a:t>/21, utilizou-se a Swap </a:t>
            </a:r>
            <a:r>
              <a:rPr lang="pt-BR" sz="1050" b="0" dirty="0" err="1"/>
              <a:t>DI-Pré</a:t>
            </a:r>
            <a:r>
              <a:rPr lang="pt-BR" sz="1050" b="0" dirty="0"/>
              <a:t> disponível diretamente na B3.</a:t>
            </a:r>
            <a:endParaRPr lang="pt-BR" sz="1400" b="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65F6C309-9B41-40F8-8C83-8F5454456076}"/>
              </a:ext>
            </a:extLst>
          </p:cNvPr>
          <p:cNvSpPr txBox="1">
            <a:spLocks/>
          </p:cNvSpPr>
          <p:nvPr/>
        </p:nvSpPr>
        <p:spPr>
          <a:xfrm>
            <a:off x="314324" y="1076325"/>
            <a:ext cx="11672837" cy="665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/>
              <a:t>Taxa de Juros Real Esperada e Componentes</a:t>
            </a:r>
          </a:p>
          <a:p>
            <a:r>
              <a:rPr lang="pt-BR" sz="1600" b="0" dirty="0"/>
              <a:t>(% a.a.)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ADD508-3D0A-46C8-8D94-1FBDA196D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326302"/>
              </p:ext>
            </p:extLst>
          </p:nvPr>
        </p:nvGraphicFramePr>
        <p:xfrm>
          <a:off x="314323" y="1741715"/>
          <a:ext cx="11672837" cy="436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63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67361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Retorno nominal do investimento entre 2009 e 2019 (em %)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4</a:t>
            </a:fld>
            <a:endParaRPr lang="pt-BR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9109F18-00CC-40FB-8683-B353FAF9D61C}"/>
              </a:ext>
            </a:extLst>
          </p:cNvPr>
          <p:cNvGraphicFramePr>
            <a:graphicFrameLocks noGrp="1"/>
          </p:cNvGraphicFramePr>
          <p:nvPr/>
        </p:nvGraphicFramePr>
        <p:xfrm>
          <a:off x="204839" y="685799"/>
          <a:ext cx="11782322" cy="545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OECD/</a:t>
            </a:r>
            <a:r>
              <a:rPr lang="pt-BR" sz="1050" b="0" dirty="0" err="1"/>
              <a:t>Pension</a:t>
            </a:r>
            <a:r>
              <a:rPr lang="pt-BR" sz="1050" b="0" dirty="0"/>
              <a:t> </a:t>
            </a:r>
            <a:r>
              <a:rPr lang="pt-BR" sz="1050" b="0" dirty="0" err="1"/>
              <a:t>Markets</a:t>
            </a:r>
            <a:r>
              <a:rPr lang="pt-BR" sz="1050" b="0" dirty="0"/>
              <a:t> in Focus</a:t>
            </a:r>
          </a:p>
          <a:p>
            <a:pPr algn="r"/>
            <a:endParaRPr lang="pt-BR" sz="1400" b="0" dirty="0"/>
          </a:p>
        </p:txBody>
      </p:sp>
    </p:spTree>
    <p:extLst>
      <p:ext uri="{BB962C8B-B14F-4D97-AF65-F5344CB8AC3E}">
        <p14:creationId xmlns:p14="http://schemas.microsoft.com/office/powerpoint/2010/main" val="402229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67361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Distribuição dos Investimentos por Classes de Ativos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OECD/</a:t>
            </a:r>
            <a:r>
              <a:rPr lang="pt-BR" sz="1050" b="0" dirty="0" err="1"/>
              <a:t>Pension</a:t>
            </a:r>
            <a:r>
              <a:rPr lang="pt-BR" sz="1050" b="0" dirty="0"/>
              <a:t> </a:t>
            </a:r>
            <a:r>
              <a:rPr lang="pt-BR" sz="1050" b="0" dirty="0" err="1"/>
              <a:t>Markets</a:t>
            </a:r>
            <a:r>
              <a:rPr lang="pt-BR" sz="1050" b="0" dirty="0"/>
              <a:t> in Focus</a:t>
            </a:r>
          </a:p>
          <a:p>
            <a:pPr algn="r"/>
            <a:endParaRPr lang="pt-BR" sz="1400" b="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138D009-5BF6-44AA-8F28-C7F4B736B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18810"/>
              </p:ext>
            </p:extLst>
          </p:nvPr>
        </p:nvGraphicFramePr>
        <p:xfrm>
          <a:off x="457199" y="942975"/>
          <a:ext cx="1128712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17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67361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Expansão da Previdência Privada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OECD/</a:t>
            </a:r>
            <a:r>
              <a:rPr lang="pt-BR" sz="1050" b="0" dirty="0" err="1"/>
              <a:t>Pension</a:t>
            </a:r>
            <a:r>
              <a:rPr lang="pt-BR" sz="1050" b="0" dirty="0"/>
              <a:t> </a:t>
            </a:r>
            <a:r>
              <a:rPr lang="pt-BR" sz="1050" b="0" dirty="0" err="1"/>
              <a:t>Markets</a:t>
            </a:r>
            <a:r>
              <a:rPr lang="pt-BR" sz="1050" b="0" dirty="0"/>
              <a:t> in Focus</a:t>
            </a:r>
          </a:p>
          <a:p>
            <a:pPr algn="r"/>
            <a:endParaRPr lang="pt-BR" sz="1400" b="0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BE0C4CC9-6392-48B5-A2DE-CDD3C6EB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44841"/>
              </p:ext>
            </p:extLst>
          </p:nvPr>
        </p:nvGraphicFramePr>
        <p:xfrm>
          <a:off x="286952" y="973734"/>
          <a:ext cx="11618094" cy="523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292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68" y="318052"/>
            <a:ext cx="11618094" cy="689336"/>
          </a:xfrm>
        </p:spPr>
        <p:txBody>
          <a:bodyPr/>
          <a:lstStyle/>
          <a:p>
            <a:pPr algn="ctr"/>
            <a:r>
              <a:rPr lang="pt-BR" sz="2800" dirty="0"/>
              <a:t>Comparação entre as Resoluções CMN 3.922/2010 e 4.661/2018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BCB</a:t>
            </a:r>
          </a:p>
          <a:p>
            <a:pPr algn="r"/>
            <a:endParaRPr lang="pt-BR" sz="1400" b="0" dirty="0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BEC9CF5-0FCC-496F-B5D5-31AD75E49FB1}"/>
              </a:ext>
            </a:extLst>
          </p:cNvPr>
          <p:cNvSpPr txBox="1">
            <a:spLocks/>
          </p:cNvSpPr>
          <p:nvPr/>
        </p:nvSpPr>
        <p:spPr>
          <a:xfrm>
            <a:off x="314324" y="867111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95BD92F-F9B9-447E-BD60-30AAA5C5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1" y="1352349"/>
            <a:ext cx="11780590" cy="43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9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167361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Evolução dos investimentos nas EFPC por classes de ativos</a:t>
            </a:r>
            <a:br>
              <a:rPr lang="pt-BR" sz="2800" dirty="0"/>
            </a:br>
            <a:r>
              <a:rPr lang="pt-BR" sz="2800" dirty="0"/>
              <a:t>(R$ trilhões)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SPREV</a:t>
            </a:r>
          </a:p>
          <a:p>
            <a:pPr algn="r"/>
            <a:endParaRPr lang="pt-BR" sz="1400" b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7A3B33-9E6A-4D50-BEDC-656C5D81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4" y="1410685"/>
            <a:ext cx="10848975" cy="4694840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04272E5C-340B-46D2-9F93-21D8453C6572}"/>
              </a:ext>
            </a:extLst>
          </p:cNvPr>
          <p:cNvSpPr txBox="1">
            <a:spLocks/>
          </p:cNvSpPr>
          <p:nvPr/>
        </p:nvSpPr>
        <p:spPr>
          <a:xfrm>
            <a:off x="314324" y="1030624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>
                <a:solidFill>
                  <a:srgbClr val="FF0000"/>
                </a:solidFill>
              </a:rPr>
              <a:t>Renda fixa representa 66% e renda variável 20,8% do total de ativos (R$ 1,06 trilhão)</a:t>
            </a:r>
          </a:p>
        </p:txBody>
      </p:sp>
    </p:spTree>
    <p:extLst>
      <p:ext uri="{BB962C8B-B14F-4D97-AF65-F5344CB8AC3E}">
        <p14:creationId xmlns:p14="http://schemas.microsoft.com/office/powerpoint/2010/main" val="255055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1EE89538-73E3-4B76-A99E-0C86471F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4" y="95250"/>
            <a:ext cx="11672837" cy="908963"/>
          </a:xfrm>
        </p:spPr>
        <p:txBody>
          <a:bodyPr/>
          <a:lstStyle/>
          <a:p>
            <a:pPr algn="ctr"/>
            <a:r>
              <a:rPr lang="pt-BR" sz="2800" dirty="0"/>
              <a:t>Evolução dos investimentos no RPPS por classes de ativos</a:t>
            </a:r>
            <a:br>
              <a:rPr lang="pt-BR" sz="2800" dirty="0"/>
            </a:br>
            <a:r>
              <a:rPr lang="pt-BR" sz="2800" dirty="0"/>
              <a:t>(R$ milhões)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156243-155E-41E5-A9AB-335BF3D49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5A5C02-A07E-4688-91F1-860B6B43CBC7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76A4E6AB-908D-4229-82CE-1AADCCFCE1FA}"/>
              </a:ext>
            </a:extLst>
          </p:cNvPr>
          <p:cNvSpPr txBox="1">
            <a:spLocks/>
          </p:cNvSpPr>
          <p:nvPr/>
        </p:nvSpPr>
        <p:spPr>
          <a:xfrm>
            <a:off x="259581" y="6105525"/>
            <a:ext cx="11672837" cy="3270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050" b="0" dirty="0"/>
              <a:t>Fonte: SPREV</a:t>
            </a:r>
          </a:p>
          <a:p>
            <a:pPr algn="r"/>
            <a:endParaRPr lang="pt-BR" sz="1400" b="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1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350016"/>
              </p:ext>
            </p:extLst>
          </p:nvPr>
        </p:nvGraphicFramePr>
        <p:xfrm>
          <a:off x="259583" y="1331239"/>
          <a:ext cx="11618094" cy="465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ítulo 2">
            <a:extLst>
              <a:ext uri="{FF2B5EF4-FFF2-40B4-BE49-F238E27FC236}">
                <a16:creationId xmlns:a16="http://schemas.microsoft.com/office/drawing/2014/main" id="{211D17C0-A38F-48E5-A360-902096DF87D9}"/>
              </a:ext>
            </a:extLst>
          </p:cNvPr>
          <p:cNvSpPr txBox="1">
            <a:spLocks/>
          </p:cNvSpPr>
          <p:nvPr/>
        </p:nvSpPr>
        <p:spPr>
          <a:xfrm>
            <a:off x="314325" y="912813"/>
            <a:ext cx="11618094" cy="418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dirty="0">
                <a:solidFill>
                  <a:srgbClr val="FF0000"/>
                </a:solidFill>
              </a:rPr>
              <a:t>Renda fixa representa 78,9% e renda variável 12,4% do total de ativos (R$ 210,9 bilhões)</a:t>
            </a:r>
          </a:p>
        </p:txBody>
      </p:sp>
    </p:spTree>
    <p:extLst>
      <p:ext uri="{BB962C8B-B14F-4D97-AF65-F5344CB8AC3E}">
        <p14:creationId xmlns:p14="http://schemas.microsoft.com/office/powerpoint/2010/main" val="1962686897"/>
      </p:ext>
    </p:extLst>
  </p:cSld>
  <p:clrMapOvr>
    <a:masterClrMapping/>
  </p:clrMapOvr>
</p:sld>
</file>

<file path=ppt/theme/theme1.xml><?xml version="1.0" encoding="utf-8"?>
<a:theme xmlns:a="http://schemas.openxmlformats.org/drawingml/2006/main" name="ESPECIAIS">
  <a:themeElements>
    <a:clrScheme name="MAG">
      <a:dk1>
        <a:sysClr val="windowText" lastClr="000000"/>
      </a:dk1>
      <a:lt1>
        <a:sysClr val="window" lastClr="FFFFFF"/>
      </a:lt1>
      <a:dk2>
        <a:srgbClr val="415364"/>
      </a:dk2>
      <a:lt2>
        <a:srgbClr val="E7E6E6"/>
      </a:lt2>
      <a:accent1>
        <a:srgbClr val="0079C2"/>
      </a:accent1>
      <a:accent2>
        <a:srgbClr val="E6B627"/>
      </a:accent2>
      <a:accent3>
        <a:srgbClr val="6D4592"/>
      </a:accent3>
      <a:accent4>
        <a:srgbClr val="3BC8BC"/>
      </a:accent4>
      <a:accent5>
        <a:srgbClr val="F27D00"/>
      </a:accent5>
      <a:accent6>
        <a:srgbClr val="B8423E"/>
      </a:accent6>
      <a:hlink>
        <a:srgbClr val="0079C2"/>
      </a:hlink>
      <a:folHlink>
        <a:srgbClr val="003C64"/>
      </a:folHlink>
    </a:clrScheme>
    <a:fontScheme name="MA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E">
  <a:themeElements>
    <a:clrScheme name="MAG">
      <a:dk1>
        <a:sysClr val="windowText" lastClr="000000"/>
      </a:dk1>
      <a:lt1>
        <a:sysClr val="window" lastClr="FFFFFF"/>
      </a:lt1>
      <a:dk2>
        <a:srgbClr val="415364"/>
      </a:dk2>
      <a:lt2>
        <a:srgbClr val="E7E6E6"/>
      </a:lt2>
      <a:accent1>
        <a:srgbClr val="0079C2"/>
      </a:accent1>
      <a:accent2>
        <a:srgbClr val="E6B627"/>
      </a:accent2>
      <a:accent3>
        <a:srgbClr val="6D4592"/>
      </a:accent3>
      <a:accent4>
        <a:srgbClr val="3BC8BC"/>
      </a:accent4>
      <a:accent5>
        <a:srgbClr val="F27D00"/>
      </a:accent5>
      <a:accent6>
        <a:srgbClr val="B8423E"/>
      </a:accent6>
      <a:hlink>
        <a:srgbClr val="0079C2"/>
      </a:hlink>
      <a:folHlink>
        <a:srgbClr val="003C64"/>
      </a:folHlink>
    </a:clrScheme>
    <a:fontScheme name="MA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426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ESPECIAIS</vt:lpstr>
      <vt:lpstr>BASE</vt:lpstr>
      <vt:lpstr>Estratégia de Investimentos RPC x RPPS APEPREM: XIV Encontro Jurídico e Financeiro  Arnaldo Lima Denise Nassar da Silva</vt:lpstr>
      <vt:lpstr>Taxa de Juros Real Efetiva</vt:lpstr>
      <vt:lpstr>Taxa de Juros Real Esperada</vt:lpstr>
      <vt:lpstr>Retorno nominal do investimento entre 2009 e 2019 (em %)</vt:lpstr>
      <vt:lpstr>Distribuição dos Investimentos por Classes de Ativos </vt:lpstr>
      <vt:lpstr>Expansão da Previdência Privada</vt:lpstr>
      <vt:lpstr>Comparação entre as Resoluções CMN 3.922/2010 e 4.661/2018</vt:lpstr>
      <vt:lpstr>Evolução dos investimentos nas EFPC por classes de ativos (R$ trilhões)</vt:lpstr>
      <vt:lpstr>Evolução dos investimentos no RPPS por classes de ativos (R$ milhões)</vt:lpstr>
      <vt:lpstr>Participação de Investimentos em Previdência no Exterior  (% do total)</vt:lpstr>
      <vt:lpstr>Consignado para Servidores Públicos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 Freitas Souza</dc:creator>
  <cp:lastModifiedBy>Arnaldo Barbosa de Lima Junior</cp:lastModifiedBy>
  <cp:revision>367</cp:revision>
  <dcterms:created xsi:type="dcterms:W3CDTF">2017-11-01T16:46:04Z</dcterms:created>
  <dcterms:modified xsi:type="dcterms:W3CDTF">2021-08-18T11:11:42Z</dcterms:modified>
</cp:coreProperties>
</file>